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CD8E7D-B949-3741-900B-C82AB44C516E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8ABAFB-11ED-4340-9933-67B16B836F2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8E7D-B949-3741-900B-C82AB44C516E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BAFB-11ED-4340-9933-67B16B836F2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8E7D-B949-3741-900B-C82AB44C516E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BAFB-11ED-4340-9933-67B16B836F2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8E7D-B949-3741-900B-C82AB44C516E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BAFB-11ED-4340-9933-67B16B836F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8E7D-B949-3741-900B-C82AB44C516E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BAFB-11ED-4340-9933-67B16B836F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8E7D-B949-3741-900B-C82AB44C516E}" type="datetimeFigureOut">
              <a:rPr lang="en-US" smtClean="0"/>
              <a:t>3/17/17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BAFB-11ED-4340-9933-67B16B836F2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8E7D-B949-3741-900B-C82AB44C516E}" type="datetimeFigureOut">
              <a:rPr lang="en-US" smtClean="0"/>
              <a:t>3/17/17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BAFB-11ED-4340-9933-67B16B836F27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8E7D-B949-3741-900B-C82AB44C516E}" type="datetimeFigureOut">
              <a:rPr lang="en-US" smtClean="0"/>
              <a:t>3/17/17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BAFB-11ED-4340-9933-67B16B836F27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8E7D-B949-3741-900B-C82AB44C516E}" type="datetimeFigureOut">
              <a:rPr lang="en-US" smtClean="0"/>
              <a:t>3/17/17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BAFB-11ED-4340-9933-67B16B836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8E7D-B949-3741-900B-C82AB44C516E}" type="datetimeFigureOut">
              <a:rPr lang="en-US" smtClean="0"/>
              <a:t>3/17/17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BAFB-11ED-4340-9933-67B16B836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8E7D-B949-3741-900B-C82AB44C516E}" type="datetimeFigureOut">
              <a:rPr lang="en-US" smtClean="0"/>
              <a:t>3/17/17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BAFB-11ED-4340-9933-67B16B836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FCD8E7D-B949-3741-900B-C82AB44C516E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78ABAFB-11ED-4340-9933-67B16B836F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Utah’s Tribes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00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Fremont</a:t>
            </a:r>
          </a:p>
          <a:p>
            <a:r>
              <a:rPr lang="en-US" dirty="0" smtClean="0"/>
              <a:t>Anasazi (Ancestral </a:t>
            </a:r>
            <a:r>
              <a:rPr lang="en-US" dirty="0" err="1" smtClean="0"/>
              <a:t>Puebloan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174" y="570156"/>
            <a:ext cx="8591635" cy="1054250"/>
          </a:xfrm>
        </p:spPr>
        <p:txBody>
          <a:bodyPr/>
          <a:lstStyle/>
          <a:p>
            <a:r>
              <a:rPr lang="en-US" dirty="0" smtClean="0"/>
              <a:t>List the Pre Historic Tribes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806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Paiute</a:t>
            </a:r>
          </a:p>
          <a:p>
            <a:r>
              <a:rPr lang="en-US" dirty="0" smtClean="0"/>
              <a:t>Navajo</a:t>
            </a:r>
          </a:p>
          <a:p>
            <a:r>
              <a:rPr lang="en-US" dirty="0" smtClean="0"/>
              <a:t>Utes</a:t>
            </a:r>
          </a:p>
          <a:p>
            <a:r>
              <a:rPr lang="en-US" dirty="0" smtClean="0"/>
              <a:t>Shoshone</a:t>
            </a:r>
          </a:p>
          <a:p>
            <a:r>
              <a:rPr lang="en-US" dirty="0" smtClean="0"/>
              <a:t>Goshute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the Historic Tribes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929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8490" y="2624128"/>
            <a:ext cx="7745505" cy="3877815"/>
          </a:xfrm>
        </p:spPr>
        <p:txBody>
          <a:bodyPr/>
          <a:lstStyle/>
          <a:p>
            <a:r>
              <a:rPr lang="en-US" dirty="0"/>
              <a:t>Paiute</a:t>
            </a:r>
          </a:p>
          <a:p>
            <a:r>
              <a:rPr lang="en-US" dirty="0"/>
              <a:t>Navajo</a:t>
            </a:r>
          </a:p>
          <a:p>
            <a:r>
              <a:rPr lang="en-US" dirty="0"/>
              <a:t>Utes</a:t>
            </a:r>
          </a:p>
          <a:p>
            <a:r>
              <a:rPr lang="en-US" dirty="0"/>
              <a:t>Shoshone</a:t>
            </a:r>
          </a:p>
          <a:p>
            <a:r>
              <a:rPr lang="en-US" dirty="0"/>
              <a:t>Goshute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725652"/>
            <a:ext cx="7756263" cy="1054250"/>
          </a:xfrm>
        </p:spPr>
        <p:txBody>
          <a:bodyPr/>
          <a:lstStyle/>
          <a:p>
            <a:r>
              <a:rPr lang="en-US" dirty="0" smtClean="0"/>
              <a:t>Which one of the historic tribes was </a:t>
            </a:r>
            <a:r>
              <a:rPr lang="en-US" b="1" u="sng" dirty="0" smtClean="0"/>
              <a:t>N</a:t>
            </a:r>
            <a:r>
              <a:rPr lang="en-US" dirty="0" smtClean="0"/>
              <a:t>OT related to the others?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345529" y="3090474"/>
            <a:ext cx="2021561" cy="40169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28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Paiute</a:t>
            </a:r>
          </a:p>
          <a:p>
            <a:r>
              <a:rPr lang="en-US" dirty="0"/>
              <a:t>Navajo</a:t>
            </a:r>
          </a:p>
          <a:p>
            <a:r>
              <a:rPr lang="en-US" dirty="0"/>
              <a:t>Utes</a:t>
            </a:r>
          </a:p>
          <a:p>
            <a:r>
              <a:rPr lang="en-US" dirty="0"/>
              <a:t>Shoshone</a:t>
            </a:r>
          </a:p>
          <a:p>
            <a:r>
              <a:rPr lang="en-US" dirty="0"/>
              <a:t>Goshute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tribe was the most warlike?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1969726" y="3200616"/>
            <a:ext cx="1788304" cy="32394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95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Paiute</a:t>
            </a:r>
          </a:p>
          <a:p>
            <a:r>
              <a:rPr lang="en-US" dirty="0"/>
              <a:t>Navajo</a:t>
            </a:r>
          </a:p>
          <a:p>
            <a:r>
              <a:rPr lang="en-US" dirty="0"/>
              <a:t>Utes</a:t>
            </a:r>
          </a:p>
          <a:p>
            <a:r>
              <a:rPr lang="en-US" dirty="0"/>
              <a:t>Shoshone</a:t>
            </a:r>
          </a:p>
          <a:p>
            <a:r>
              <a:rPr lang="en-US" dirty="0"/>
              <a:t>Goshute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tribe was very </a:t>
            </a:r>
            <a:r>
              <a:rPr lang="en-US" b="1" u="sng" dirty="0" smtClean="0"/>
              <a:t>S</a:t>
            </a:r>
            <a:r>
              <a:rPr lang="en-US" dirty="0" smtClean="0"/>
              <a:t>imilar to the Utes?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656538" y="3634707"/>
            <a:ext cx="1788304" cy="32394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53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Paiute</a:t>
            </a:r>
          </a:p>
          <a:p>
            <a:r>
              <a:rPr lang="en-US" dirty="0"/>
              <a:t>Navajo</a:t>
            </a:r>
          </a:p>
          <a:p>
            <a:r>
              <a:rPr lang="en-US" dirty="0"/>
              <a:t>Utes</a:t>
            </a:r>
          </a:p>
          <a:p>
            <a:r>
              <a:rPr lang="en-US" dirty="0"/>
              <a:t>Shoshone</a:t>
            </a:r>
          </a:p>
          <a:p>
            <a:r>
              <a:rPr lang="en-US" dirty="0"/>
              <a:t>Goshute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tribe lived in the </a:t>
            </a:r>
            <a:r>
              <a:rPr lang="en-US" b="1" u="sng" dirty="0" smtClean="0"/>
              <a:t>G</a:t>
            </a:r>
            <a:r>
              <a:rPr lang="en-US" dirty="0" smtClean="0"/>
              <a:t>reat Salt Lake Desert?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436240" y="4120631"/>
            <a:ext cx="1788304" cy="32394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4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070987"/>
            <a:ext cx="7745505" cy="4679745"/>
          </a:xfrm>
        </p:spPr>
        <p:txBody>
          <a:bodyPr>
            <a:normAutofit/>
          </a:bodyPr>
          <a:lstStyle/>
          <a:p>
            <a:r>
              <a:rPr lang="en-US" dirty="0" smtClean="0"/>
              <a:t>You will need to answer in FULL SENTENCES</a:t>
            </a:r>
          </a:p>
          <a:p>
            <a:r>
              <a:rPr lang="en-US" dirty="0" smtClean="0"/>
              <a:t>You will have to discuss 2 DIFFERENT tribes</a:t>
            </a:r>
          </a:p>
          <a:p>
            <a:endParaRPr lang="en-US" dirty="0"/>
          </a:p>
          <a:p>
            <a:r>
              <a:rPr lang="en-US" dirty="0" smtClean="0"/>
              <a:t>You will write AT LEAST 3 sentences about the culture of the tribe </a:t>
            </a:r>
          </a:p>
          <a:p>
            <a:pPr lvl="1"/>
            <a:r>
              <a:rPr lang="en-US" dirty="0" smtClean="0"/>
              <a:t>Beliefs, family, arts/crafts, values, daily life, etc.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Utes had horses which made them powerful &amp; good at war. They also could travel far away to find food and bring lots back with them on the horses. We named Utah after the Utes.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Answer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696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557</TotalTime>
  <Words>168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Hardcover</vt:lpstr>
      <vt:lpstr>Utah’s Tribes Review</vt:lpstr>
      <vt:lpstr>List the Pre Historic Tribes</vt:lpstr>
      <vt:lpstr>List the Historic Tribes</vt:lpstr>
      <vt:lpstr>Which one of the historic tribes was NOT related to the others?</vt:lpstr>
      <vt:lpstr>Which tribe was the most warlike?</vt:lpstr>
      <vt:lpstr>Which tribe was very Similar to the Utes?</vt:lpstr>
      <vt:lpstr>Which tribe lived in the Great Salt Lake Desert?</vt:lpstr>
      <vt:lpstr>Short Answer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Utah’s Tribes Review</dc:title>
  <dc:creator>Demi Dubach</dc:creator>
  <cp:lastModifiedBy>Demi Dubach</cp:lastModifiedBy>
  <cp:revision>7</cp:revision>
  <dcterms:created xsi:type="dcterms:W3CDTF">2015-10-27T13:21:09Z</dcterms:created>
  <dcterms:modified xsi:type="dcterms:W3CDTF">2017-03-17T18:03:59Z</dcterms:modified>
</cp:coreProperties>
</file>