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5"/>
  </p:handoutMasterIdLst>
  <p:sldIdLst>
    <p:sldId id="256" r:id="rId2"/>
    <p:sldId id="257" r:id="rId3"/>
    <p:sldId id="258" r:id="rId4"/>
    <p:sldId id="259" r:id="rId5"/>
    <p:sldId id="260" r:id="rId6"/>
    <p:sldId id="261" r:id="rId7"/>
    <p:sldId id="265" r:id="rId8"/>
    <p:sldId id="266" r:id="rId9"/>
    <p:sldId id="262" r:id="rId10"/>
    <p:sldId id="264" r:id="rId11"/>
    <p:sldId id="267"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p:restoredTop sz="94605"/>
  </p:normalViewPr>
  <p:slideViewPr>
    <p:cSldViewPr snapToGrid="0" snapToObjects="1">
      <p:cViewPr varScale="1">
        <p:scale>
          <a:sx n="83" d="100"/>
          <a:sy n="83" d="100"/>
        </p:scale>
        <p:origin x="184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263D3A-7028-D949-BE7F-0D51C32606F0}" type="datetimeFigureOut">
              <a:rPr lang="en-US" smtClean="0"/>
              <a:t>2/26/19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6AA58E-8232-F04D-8887-03FEEB0D256C}" type="slidenum">
              <a:rPr lang="en-US" smtClean="0"/>
              <a:t>‹#›</a:t>
            </a:fld>
            <a:endParaRPr lang="en-US"/>
          </a:p>
        </p:txBody>
      </p:sp>
    </p:spTree>
    <p:extLst>
      <p:ext uri="{BB962C8B-B14F-4D97-AF65-F5344CB8AC3E}">
        <p14:creationId xmlns:p14="http://schemas.microsoft.com/office/powerpoint/2010/main" val="15499645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984A23-3C4E-5941-8A26-6C1B98FEADE4}"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9EE3E-68AE-4347-A286-FDE5F3770C25}" type="slidenum">
              <a:rPr lang="en-US" smtClean="0"/>
              <a:t>‹#›</a:t>
            </a:fld>
            <a:endParaRPr lang="en-US"/>
          </a:p>
        </p:txBody>
      </p:sp>
    </p:spTree>
    <p:extLst>
      <p:ext uri="{BB962C8B-B14F-4D97-AF65-F5344CB8AC3E}">
        <p14:creationId xmlns:p14="http://schemas.microsoft.com/office/powerpoint/2010/main" val="233532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84A23-3C4E-5941-8A26-6C1B98FEADE4}"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9EE3E-68AE-4347-A286-FDE5F3770C25}" type="slidenum">
              <a:rPr lang="en-US" smtClean="0"/>
              <a:t>‹#›</a:t>
            </a:fld>
            <a:endParaRPr lang="en-US"/>
          </a:p>
        </p:txBody>
      </p:sp>
    </p:spTree>
    <p:extLst>
      <p:ext uri="{BB962C8B-B14F-4D97-AF65-F5344CB8AC3E}">
        <p14:creationId xmlns:p14="http://schemas.microsoft.com/office/powerpoint/2010/main" val="620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84A23-3C4E-5941-8A26-6C1B98FEADE4}"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9EE3E-68AE-4347-A286-FDE5F3770C25}" type="slidenum">
              <a:rPr lang="en-US" smtClean="0"/>
              <a:t>‹#›</a:t>
            </a:fld>
            <a:endParaRPr lang="en-US"/>
          </a:p>
        </p:txBody>
      </p:sp>
    </p:spTree>
    <p:extLst>
      <p:ext uri="{BB962C8B-B14F-4D97-AF65-F5344CB8AC3E}">
        <p14:creationId xmlns:p14="http://schemas.microsoft.com/office/powerpoint/2010/main" val="302125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84A23-3C4E-5941-8A26-6C1B98FEADE4}"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9EE3E-68AE-4347-A286-FDE5F3770C25}" type="slidenum">
              <a:rPr lang="en-US" smtClean="0"/>
              <a:t>‹#›</a:t>
            </a:fld>
            <a:endParaRPr lang="en-US"/>
          </a:p>
        </p:txBody>
      </p:sp>
    </p:spTree>
    <p:extLst>
      <p:ext uri="{BB962C8B-B14F-4D97-AF65-F5344CB8AC3E}">
        <p14:creationId xmlns:p14="http://schemas.microsoft.com/office/powerpoint/2010/main" val="59550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84A23-3C4E-5941-8A26-6C1B98FEADE4}"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9EE3E-68AE-4347-A286-FDE5F3770C25}" type="slidenum">
              <a:rPr lang="en-US" smtClean="0"/>
              <a:t>‹#›</a:t>
            </a:fld>
            <a:endParaRPr lang="en-US"/>
          </a:p>
        </p:txBody>
      </p:sp>
    </p:spTree>
    <p:extLst>
      <p:ext uri="{BB962C8B-B14F-4D97-AF65-F5344CB8AC3E}">
        <p14:creationId xmlns:p14="http://schemas.microsoft.com/office/powerpoint/2010/main" val="80592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984A23-3C4E-5941-8A26-6C1B98FEADE4}" type="datetimeFigureOut">
              <a:rPr lang="en-US" smtClean="0"/>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9EE3E-68AE-4347-A286-FDE5F3770C25}" type="slidenum">
              <a:rPr lang="en-US" smtClean="0"/>
              <a:t>‹#›</a:t>
            </a:fld>
            <a:endParaRPr lang="en-US"/>
          </a:p>
        </p:txBody>
      </p:sp>
    </p:spTree>
    <p:extLst>
      <p:ext uri="{BB962C8B-B14F-4D97-AF65-F5344CB8AC3E}">
        <p14:creationId xmlns:p14="http://schemas.microsoft.com/office/powerpoint/2010/main" val="98050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984A23-3C4E-5941-8A26-6C1B98FEADE4}" type="datetimeFigureOut">
              <a:rPr lang="en-US" smtClean="0"/>
              <a:t>2/26/19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9EE3E-68AE-4347-A286-FDE5F3770C25}" type="slidenum">
              <a:rPr lang="en-US" smtClean="0"/>
              <a:t>‹#›</a:t>
            </a:fld>
            <a:endParaRPr lang="en-US"/>
          </a:p>
        </p:txBody>
      </p:sp>
    </p:spTree>
    <p:extLst>
      <p:ext uri="{BB962C8B-B14F-4D97-AF65-F5344CB8AC3E}">
        <p14:creationId xmlns:p14="http://schemas.microsoft.com/office/powerpoint/2010/main" val="152491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984A23-3C4E-5941-8A26-6C1B98FEADE4}" type="datetimeFigureOut">
              <a:rPr lang="en-US" smtClean="0"/>
              <a:t>2/26/19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9EE3E-68AE-4347-A286-FDE5F3770C25}" type="slidenum">
              <a:rPr lang="en-US" smtClean="0"/>
              <a:t>‹#›</a:t>
            </a:fld>
            <a:endParaRPr lang="en-US"/>
          </a:p>
        </p:txBody>
      </p:sp>
    </p:spTree>
    <p:extLst>
      <p:ext uri="{BB962C8B-B14F-4D97-AF65-F5344CB8AC3E}">
        <p14:creationId xmlns:p14="http://schemas.microsoft.com/office/powerpoint/2010/main" val="347590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84A23-3C4E-5941-8A26-6C1B98FEADE4}" type="datetimeFigureOut">
              <a:rPr lang="en-US" smtClean="0"/>
              <a:t>2/26/19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9EE3E-68AE-4347-A286-FDE5F3770C25}" type="slidenum">
              <a:rPr lang="en-US" smtClean="0"/>
              <a:t>‹#›</a:t>
            </a:fld>
            <a:endParaRPr lang="en-US"/>
          </a:p>
        </p:txBody>
      </p:sp>
    </p:spTree>
    <p:extLst>
      <p:ext uri="{BB962C8B-B14F-4D97-AF65-F5344CB8AC3E}">
        <p14:creationId xmlns:p14="http://schemas.microsoft.com/office/powerpoint/2010/main" val="139564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984A23-3C4E-5941-8A26-6C1B98FEADE4}" type="datetimeFigureOut">
              <a:rPr lang="en-US" smtClean="0"/>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9EE3E-68AE-4347-A286-FDE5F3770C25}" type="slidenum">
              <a:rPr lang="en-US" smtClean="0"/>
              <a:t>‹#›</a:t>
            </a:fld>
            <a:endParaRPr lang="en-US"/>
          </a:p>
        </p:txBody>
      </p:sp>
    </p:spTree>
    <p:extLst>
      <p:ext uri="{BB962C8B-B14F-4D97-AF65-F5344CB8AC3E}">
        <p14:creationId xmlns:p14="http://schemas.microsoft.com/office/powerpoint/2010/main" val="322779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984A23-3C4E-5941-8A26-6C1B98FEADE4}" type="datetimeFigureOut">
              <a:rPr lang="en-US" smtClean="0"/>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9EE3E-68AE-4347-A286-FDE5F3770C25}" type="slidenum">
              <a:rPr lang="en-US" smtClean="0"/>
              <a:t>‹#›</a:t>
            </a:fld>
            <a:endParaRPr lang="en-US"/>
          </a:p>
        </p:txBody>
      </p:sp>
    </p:spTree>
    <p:extLst>
      <p:ext uri="{BB962C8B-B14F-4D97-AF65-F5344CB8AC3E}">
        <p14:creationId xmlns:p14="http://schemas.microsoft.com/office/powerpoint/2010/main" val="35669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84A23-3C4E-5941-8A26-6C1B98FEADE4}" type="datetimeFigureOut">
              <a:rPr lang="en-US" smtClean="0"/>
              <a:t>2/26/19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9EE3E-68AE-4347-A286-FDE5F3770C25}" type="slidenum">
              <a:rPr lang="en-US" smtClean="0"/>
              <a:t>‹#›</a:t>
            </a:fld>
            <a:endParaRPr lang="en-US"/>
          </a:p>
        </p:txBody>
      </p:sp>
    </p:spTree>
    <p:extLst>
      <p:ext uri="{BB962C8B-B14F-4D97-AF65-F5344CB8AC3E}">
        <p14:creationId xmlns:p14="http://schemas.microsoft.com/office/powerpoint/2010/main" val="66265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019300" y="2305050"/>
            <a:ext cx="5092700" cy="1295400"/>
          </a:xfrm>
          <a:prstGeom prst="rect">
            <a:avLst/>
          </a:prstGeom>
        </p:spPr>
      </p:pic>
    </p:spTree>
    <p:extLst>
      <p:ext uri="{BB962C8B-B14F-4D97-AF65-F5344CB8AC3E}">
        <p14:creationId xmlns:p14="http://schemas.microsoft.com/office/powerpoint/2010/main" val="1405514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Under orders from President Jackson the U.S. Army began enforcement of the Removal Act. The Cherokee were rounded up in the summer of 1838 and loaded onto boats that traveled the Tennessee, Ohio, Mississippi and Arkansas Rivers into Indian Territory. Many were held in prison camps awaiting their fate. Some of the Chickasaw, Creek, Choctaw, &amp; Seminole were </a:t>
            </a:r>
            <a:r>
              <a:rPr lang="en-US"/>
              <a:t>also removed. </a:t>
            </a:r>
            <a:endParaRPr lang="en-US" dirty="0"/>
          </a:p>
        </p:txBody>
      </p:sp>
    </p:spTree>
    <p:extLst>
      <p:ext uri="{BB962C8B-B14F-4D97-AF65-F5344CB8AC3E}">
        <p14:creationId xmlns:p14="http://schemas.microsoft.com/office/powerpoint/2010/main" val="108210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An estimated 4,000 died from hunger, exposure and disease. The journey became a cultural memory as the "trail where they cried" for the Cherokees and other removed tribes. Today it is widely remembered by the general public as the "Trail of Tears". </a:t>
            </a:r>
          </a:p>
          <a:p>
            <a:r>
              <a:rPr lang="en-US" dirty="0"/>
              <a:t>So where did we “remove” the tribes to? </a:t>
            </a:r>
          </a:p>
        </p:txBody>
      </p:sp>
    </p:spTree>
    <p:extLst>
      <p:ext uri="{BB962C8B-B14F-4D97-AF65-F5344CB8AC3E}">
        <p14:creationId xmlns:p14="http://schemas.microsoft.com/office/powerpoint/2010/main" val="345174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are the pros and cons of moving west?</a:t>
            </a:r>
          </a:p>
        </p:txBody>
      </p:sp>
      <p:sp>
        <p:nvSpPr>
          <p:cNvPr id="3" name="Text Placeholder 2"/>
          <p:cNvSpPr>
            <a:spLocks noGrp="1"/>
          </p:cNvSpPr>
          <p:nvPr>
            <p:ph type="body" idx="1"/>
          </p:nvPr>
        </p:nvSpPr>
        <p:spPr/>
        <p:txBody>
          <a:bodyPr>
            <a:normAutofit/>
          </a:bodyPr>
          <a:lstStyle/>
          <a:p>
            <a:r>
              <a:rPr lang="en-US" sz="2400" dirty="0"/>
              <a:t>Try to make a list of as many pros and cons for moving West.</a:t>
            </a:r>
          </a:p>
        </p:txBody>
      </p:sp>
      <p:pic>
        <p:nvPicPr>
          <p:cNvPr id="4" name="Picture 3"/>
          <p:cNvPicPr>
            <a:picLocks noChangeAspect="1"/>
          </p:cNvPicPr>
          <p:nvPr/>
        </p:nvPicPr>
        <p:blipFill>
          <a:blip r:embed="rId2"/>
          <a:stretch>
            <a:fillRect/>
          </a:stretch>
        </p:blipFill>
        <p:spPr>
          <a:xfrm>
            <a:off x="0" y="436024"/>
            <a:ext cx="9144000" cy="2988752"/>
          </a:xfrm>
          <a:prstGeom prst="rect">
            <a:avLst/>
          </a:prstGeom>
        </p:spPr>
      </p:pic>
    </p:spTree>
    <p:extLst>
      <p:ext uri="{BB962C8B-B14F-4D97-AF65-F5344CB8AC3E}">
        <p14:creationId xmlns:p14="http://schemas.microsoft.com/office/powerpoint/2010/main" val="843551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Example</a:t>
            </a:r>
          </a:p>
        </p:txBody>
      </p:sp>
      <p:sp>
        <p:nvSpPr>
          <p:cNvPr id="3" name="Content Placeholder 2"/>
          <p:cNvSpPr>
            <a:spLocks noGrp="1"/>
          </p:cNvSpPr>
          <p:nvPr>
            <p:ph idx="1"/>
          </p:nvPr>
        </p:nvSpPr>
        <p:spPr/>
        <p:txBody>
          <a:bodyPr>
            <a:normAutofit/>
          </a:bodyPr>
          <a:lstStyle/>
          <a:p>
            <a:r>
              <a:rPr lang="en-US" sz="4000" dirty="0"/>
              <a:t>Americans moving westward was   </a:t>
            </a:r>
            <a:r>
              <a:rPr lang="en-US" sz="4000" u="sng" dirty="0"/>
              <a:t>  ___________ </a:t>
            </a:r>
            <a:r>
              <a:rPr lang="en-US" sz="4000" dirty="0"/>
              <a:t>because </a:t>
            </a:r>
            <a:r>
              <a:rPr lang="en-US" sz="4000" u="sng" dirty="0"/>
              <a:t> (now list your 2-3 BIG ideas for why).</a:t>
            </a:r>
          </a:p>
        </p:txBody>
      </p:sp>
    </p:spTree>
    <p:extLst>
      <p:ext uri="{BB962C8B-B14F-4D97-AF65-F5344CB8AC3E}">
        <p14:creationId xmlns:p14="http://schemas.microsoft.com/office/powerpoint/2010/main" val="127468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241643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81100"/>
            <a:ext cx="9144000" cy="4490900"/>
          </a:xfrm>
          <a:prstGeom prst="rect">
            <a:avLst/>
          </a:prstGeom>
        </p:spPr>
      </p:pic>
    </p:spTree>
    <p:extLst>
      <p:ext uri="{BB962C8B-B14F-4D97-AF65-F5344CB8AC3E}">
        <p14:creationId xmlns:p14="http://schemas.microsoft.com/office/powerpoint/2010/main" val="60027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85800"/>
            <a:ext cx="9144000" cy="5462803"/>
          </a:xfrm>
          <a:prstGeom prst="rect">
            <a:avLst/>
          </a:prstGeom>
        </p:spPr>
      </p:pic>
    </p:spTree>
    <p:extLst>
      <p:ext uri="{BB962C8B-B14F-4D97-AF65-F5344CB8AC3E}">
        <p14:creationId xmlns:p14="http://schemas.microsoft.com/office/powerpoint/2010/main" val="73645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625600"/>
            <a:ext cx="7620000" cy="3606800"/>
          </a:xfrm>
          <a:prstGeom prst="rect">
            <a:avLst/>
          </a:prstGeom>
        </p:spPr>
      </p:pic>
    </p:spTree>
    <p:extLst>
      <p:ext uri="{BB962C8B-B14F-4D97-AF65-F5344CB8AC3E}">
        <p14:creationId xmlns:p14="http://schemas.microsoft.com/office/powerpoint/2010/main" val="267105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a:latin typeface="Impact"/>
                <a:cs typeface="Impact"/>
              </a:rPr>
              <a:t>What do you think the artifacts are depicting?</a:t>
            </a:r>
          </a:p>
          <a:p>
            <a:r>
              <a:rPr lang="en-US" sz="3600" dirty="0">
                <a:latin typeface="Impact"/>
                <a:cs typeface="Impact"/>
              </a:rPr>
              <a:t>What emotions do you feel about the artifacts or events? </a:t>
            </a:r>
          </a:p>
        </p:txBody>
      </p:sp>
    </p:spTree>
    <p:extLst>
      <p:ext uri="{BB962C8B-B14F-4D97-AF65-F5344CB8AC3E}">
        <p14:creationId xmlns:p14="http://schemas.microsoft.com/office/powerpoint/2010/main" val="328747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solidFill>
                  <a:schemeClr val="accent3">
                    <a:lumMod val="75000"/>
                  </a:schemeClr>
                </a:solidFill>
                <a:latin typeface="Didot" panose="02000503000000020003" pitchFamily="2" charset="-79"/>
                <a:cs typeface="Didot" panose="02000503000000020003" pitchFamily="2" charset="-79"/>
              </a:rPr>
              <a:t>Now read </a:t>
            </a:r>
            <a:r>
              <a:rPr lang="en-US" b="1" i="1" dirty="0">
                <a:ln w="10541" cmpd="sng">
                  <a:solidFill>
                    <a:schemeClr val="accent1">
                      <a:shade val="88000"/>
                      <a:satMod val="110000"/>
                    </a:schemeClr>
                  </a:solidFill>
                  <a:prstDash val="solid"/>
                </a:ln>
                <a:solidFill>
                  <a:schemeClr val="accent3">
                    <a:lumMod val="75000"/>
                  </a:schemeClr>
                </a:solidFill>
                <a:latin typeface="Didot" panose="02000503000000020003" pitchFamily="2" charset="-79"/>
                <a:cs typeface="Didot" panose="02000503000000020003" pitchFamily="2" charset="-79"/>
              </a:rPr>
              <a:t>The </a:t>
            </a:r>
            <a:r>
              <a:rPr lang="en-US" b="1" i="1" dirty="0" err="1">
                <a:ln w="10541" cmpd="sng">
                  <a:solidFill>
                    <a:schemeClr val="accent1">
                      <a:shade val="88000"/>
                      <a:satMod val="110000"/>
                    </a:schemeClr>
                  </a:solidFill>
                  <a:prstDash val="solid"/>
                </a:ln>
                <a:solidFill>
                  <a:schemeClr val="accent3">
                    <a:lumMod val="75000"/>
                  </a:schemeClr>
                </a:solidFill>
                <a:latin typeface="Didot" panose="02000503000000020003" pitchFamily="2" charset="-79"/>
                <a:cs typeface="Didot" panose="02000503000000020003" pitchFamily="2" charset="-79"/>
              </a:rPr>
              <a:t>Neverending</a:t>
            </a:r>
            <a:r>
              <a:rPr lang="en-US" b="1" i="1" dirty="0">
                <a:ln w="10541" cmpd="sng">
                  <a:solidFill>
                    <a:schemeClr val="accent1">
                      <a:shade val="88000"/>
                      <a:satMod val="110000"/>
                    </a:schemeClr>
                  </a:solidFill>
                  <a:prstDash val="solid"/>
                </a:ln>
                <a:solidFill>
                  <a:schemeClr val="accent3">
                    <a:lumMod val="75000"/>
                  </a:schemeClr>
                </a:solidFill>
                <a:latin typeface="Didot" panose="02000503000000020003" pitchFamily="2" charset="-79"/>
                <a:cs typeface="Didot" panose="02000503000000020003" pitchFamily="2" charset="-79"/>
              </a:rPr>
              <a:t> Trail</a:t>
            </a:r>
          </a:p>
        </p:txBody>
      </p:sp>
      <p:sp>
        <p:nvSpPr>
          <p:cNvPr id="3" name="Content Placeholder 2"/>
          <p:cNvSpPr>
            <a:spLocks noGrp="1"/>
          </p:cNvSpPr>
          <p:nvPr>
            <p:ph idx="1"/>
          </p:nvPr>
        </p:nvSpPr>
        <p:spPr/>
        <p:txBody>
          <a:bodyPr/>
          <a:lstStyle/>
          <a:p>
            <a:r>
              <a:rPr lang="en-US" dirty="0">
                <a:latin typeface="Impact"/>
                <a:cs typeface="Impact"/>
              </a:rPr>
              <a:t>Remember to pay attention to WHO wrote it (and possibly why)</a:t>
            </a:r>
          </a:p>
          <a:p>
            <a:pPr marL="0" indent="0">
              <a:buNone/>
            </a:pPr>
            <a:endParaRPr lang="en-US" dirty="0">
              <a:latin typeface="Impact"/>
              <a:cs typeface="Impact"/>
            </a:endParaRPr>
          </a:p>
          <a:p>
            <a:r>
              <a:rPr lang="en-US" dirty="0">
                <a:latin typeface="Impact"/>
                <a:cs typeface="Impact"/>
              </a:rPr>
              <a:t>You will be looking for TONE</a:t>
            </a:r>
          </a:p>
          <a:p>
            <a:pPr marL="0" indent="0">
              <a:buNone/>
            </a:pPr>
            <a:endParaRPr lang="en-US" dirty="0">
              <a:latin typeface="Impact"/>
              <a:cs typeface="Impact"/>
            </a:endParaRPr>
          </a:p>
          <a:p>
            <a:r>
              <a:rPr lang="en-US" dirty="0">
                <a:latin typeface="Impact"/>
                <a:cs typeface="Impact"/>
              </a:rPr>
              <a:t>You will also choose 3 quotes to help understand the poem</a:t>
            </a:r>
          </a:p>
        </p:txBody>
      </p:sp>
    </p:spTree>
    <p:extLst>
      <p:ext uri="{BB962C8B-B14F-4D97-AF65-F5344CB8AC3E}">
        <p14:creationId xmlns:p14="http://schemas.microsoft.com/office/powerpoint/2010/main" val="286426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8738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cs typeface="Impact"/>
              </a:rPr>
              <a:t>Indian Removal Act</a:t>
            </a:r>
          </a:p>
        </p:txBody>
      </p:sp>
      <p:sp>
        <p:nvSpPr>
          <p:cNvPr id="3" name="Content Placeholder 2"/>
          <p:cNvSpPr>
            <a:spLocks noGrp="1"/>
          </p:cNvSpPr>
          <p:nvPr>
            <p:ph idx="1"/>
          </p:nvPr>
        </p:nvSpPr>
        <p:spPr/>
        <p:txBody>
          <a:bodyPr/>
          <a:lstStyle/>
          <a:p>
            <a:r>
              <a:rPr lang="en-US" dirty="0"/>
              <a:t>The </a:t>
            </a:r>
            <a:r>
              <a:rPr lang="en-US" b="1" dirty="0"/>
              <a:t>Indian Removal Act</a:t>
            </a:r>
            <a:r>
              <a:rPr lang="en-US" dirty="0"/>
              <a:t> was passed by Congress on May 28, 1830, during the presidency of Andrew Jackson. The law authorized the president to negotiate with </a:t>
            </a:r>
            <a:r>
              <a:rPr lang="en-US" b="1" dirty="0"/>
              <a:t>Indian</a:t>
            </a:r>
            <a:r>
              <a:rPr lang="en-US" dirty="0"/>
              <a:t> tribes in the Southern United States for their </a:t>
            </a:r>
            <a:r>
              <a:rPr lang="en-US" b="1" dirty="0"/>
              <a:t>removal</a:t>
            </a:r>
            <a:r>
              <a:rPr lang="en-US" dirty="0"/>
              <a:t> to federal territory west of the Mississippi River in exchange for their ancestral homelands.</a:t>
            </a:r>
          </a:p>
        </p:txBody>
      </p:sp>
    </p:spTree>
    <p:extLst>
      <p:ext uri="{BB962C8B-B14F-4D97-AF65-F5344CB8AC3E}">
        <p14:creationId xmlns:p14="http://schemas.microsoft.com/office/powerpoint/2010/main" val="2895604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4221</TotalTime>
  <Words>288</Words>
  <Application>Microsoft Macintosh PowerPoint</Application>
  <PresentationFormat>On-screen Show (4:3)</PresentationFormat>
  <Paragraphs>17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Didot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Now read The Neverending Trail</vt:lpstr>
      <vt:lpstr>PowerPoint Presentation</vt:lpstr>
      <vt:lpstr>Indian Removal Act</vt:lpstr>
      <vt:lpstr>PowerPoint Presentation</vt:lpstr>
      <vt:lpstr>PowerPoint Presentation</vt:lpstr>
      <vt:lpstr>So what are the pros and cons of moving west?</vt:lpstr>
      <vt:lpstr>Thesis Example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Demi Dubach</dc:creator>
  <cp:lastModifiedBy>Microsoft Office User</cp:lastModifiedBy>
  <cp:revision>17</cp:revision>
  <cp:lastPrinted>2017-02-22T15:36:37Z</cp:lastPrinted>
  <dcterms:created xsi:type="dcterms:W3CDTF">2015-03-02T20:26:55Z</dcterms:created>
  <dcterms:modified xsi:type="dcterms:W3CDTF">2019-02-27T21:08:41Z</dcterms:modified>
</cp:coreProperties>
</file>