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89520" autoAdjust="0"/>
  </p:normalViewPr>
  <p:slideViewPr>
    <p:cSldViewPr>
      <p:cViewPr varScale="1">
        <p:scale>
          <a:sx n="85" d="100"/>
          <a:sy n="85" d="100"/>
        </p:scale>
        <p:origin x="15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724400"/>
            <a:ext cx="6400800" cy="685800"/>
          </a:xfr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Autofit/>
          </a:bodyPr>
          <a:lstStyle>
            <a:lvl1pPr marL="0" indent="0" algn="ctr">
              <a:buNone/>
              <a:defRPr sz="4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Subject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 userDrawn="1"/>
        </p:nvSpPr>
        <p:spPr>
          <a:xfrm>
            <a:off x="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36" name="Rectangle 35"/>
          <p:cNvSpPr/>
          <p:nvPr userDrawn="1"/>
        </p:nvSpPr>
        <p:spPr>
          <a:xfrm>
            <a:off x="18288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36576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54864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 userDrawn="1"/>
        </p:nvSpPr>
        <p:spPr>
          <a:xfrm>
            <a:off x="73152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 userDrawn="1"/>
        </p:nvSpPr>
        <p:spPr>
          <a:xfrm>
            <a:off x="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49" name="Rectangle 48"/>
          <p:cNvSpPr/>
          <p:nvPr userDrawn="1"/>
        </p:nvSpPr>
        <p:spPr>
          <a:xfrm>
            <a:off x="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54" name="Rectangle 53"/>
          <p:cNvSpPr/>
          <p:nvPr userDrawn="1"/>
        </p:nvSpPr>
        <p:spPr>
          <a:xfrm>
            <a:off x="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55" name="Rectangle 54"/>
          <p:cNvSpPr/>
          <p:nvPr userDrawn="1"/>
        </p:nvSpPr>
        <p:spPr>
          <a:xfrm>
            <a:off x="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0" name="Rectangle 59"/>
          <p:cNvSpPr/>
          <p:nvPr userDrawn="1"/>
        </p:nvSpPr>
        <p:spPr>
          <a:xfrm>
            <a:off x="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 userDrawn="1"/>
        </p:nvSpPr>
        <p:spPr>
          <a:xfrm>
            <a:off x="18288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6" name="Rectangle 65"/>
          <p:cNvSpPr/>
          <p:nvPr userDrawn="1"/>
        </p:nvSpPr>
        <p:spPr>
          <a:xfrm>
            <a:off x="36576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7" name="Rectangle 66"/>
          <p:cNvSpPr/>
          <p:nvPr userDrawn="1"/>
        </p:nvSpPr>
        <p:spPr>
          <a:xfrm>
            <a:off x="54864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8" name="Rectangle 67"/>
          <p:cNvSpPr/>
          <p:nvPr userDrawn="1"/>
        </p:nvSpPr>
        <p:spPr>
          <a:xfrm>
            <a:off x="73152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9" name="Rectangle 68"/>
          <p:cNvSpPr/>
          <p:nvPr userDrawn="1"/>
        </p:nvSpPr>
        <p:spPr>
          <a:xfrm>
            <a:off x="18288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0" name="Rectangle 69"/>
          <p:cNvSpPr/>
          <p:nvPr userDrawn="1"/>
        </p:nvSpPr>
        <p:spPr>
          <a:xfrm>
            <a:off x="36576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1" name="Rectangle 70"/>
          <p:cNvSpPr/>
          <p:nvPr userDrawn="1"/>
        </p:nvSpPr>
        <p:spPr>
          <a:xfrm>
            <a:off x="54864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2" name="Rectangle 71"/>
          <p:cNvSpPr/>
          <p:nvPr userDrawn="1"/>
        </p:nvSpPr>
        <p:spPr>
          <a:xfrm>
            <a:off x="73152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3" name="Rectangle 72"/>
          <p:cNvSpPr/>
          <p:nvPr userDrawn="1"/>
        </p:nvSpPr>
        <p:spPr>
          <a:xfrm>
            <a:off x="18288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4" name="Rectangle 73"/>
          <p:cNvSpPr/>
          <p:nvPr userDrawn="1"/>
        </p:nvSpPr>
        <p:spPr>
          <a:xfrm>
            <a:off x="36576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5" name="Rectangle 74"/>
          <p:cNvSpPr/>
          <p:nvPr userDrawn="1"/>
        </p:nvSpPr>
        <p:spPr>
          <a:xfrm>
            <a:off x="54864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6" name="Rectangle 75"/>
          <p:cNvSpPr/>
          <p:nvPr userDrawn="1"/>
        </p:nvSpPr>
        <p:spPr>
          <a:xfrm>
            <a:off x="73152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7" name="Rectangle 76"/>
          <p:cNvSpPr/>
          <p:nvPr userDrawn="1"/>
        </p:nvSpPr>
        <p:spPr>
          <a:xfrm>
            <a:off x="18288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8" name="Rectangle 77"/>
          <p:cNvSpPr/>
          <p:nvPr userDrawn="1"/>
        </p:nvSpPr>
        <p:spPr>
          <a:xfrm>
            <a:off x="36576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9" name="Rectangle 78"/>
          <p:cNvSpPr/>
          <p:nvPr userDrawn="1"/>
        </p:nvSpPr>
        <p:spPr>
          <a:xfrm>
            <a:off x="54864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0" name="Rectangle 79"/>
          <p:cNvSpPr/>
          <p:nvPr userDrawn="1"/>
        </p:nvSpPr>
        <p:spPr>
          <a:xfrm>
            <a:off x="73152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1" name="Rectangle 80"/>
          <p:cNvSpPr/>
          <p:nvPr userDrawn="1"/>
        </p:nvSpPr>
        <p:spPr>
          <a:xfrm>
            <a:off x="18288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2" name="Rectangle 81"/>
          <p:cNvSpPr/>
          <p:nvPr userDrawn="1"/>
        </p:nvSpPr>
        <p:spPr>
          <a:xfrm>
            <a:off x="36576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3" name="Rectangle 82"/>
          <p:cNvSpPr/>
          <p:nvPr userDrawn="1"/>
        </p:nvSpPr>
        <p:spPr>
          <a:xfrm>
            <a:off x="54864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4" name="Rectangle 83"/>
          <p:cNvSpPr/>
          <p:nvPr userDrawn="1"/>
        </p:nvSpPr>
        <p:spPr>
          <a:xfrm>
            <a:off x="73152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4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9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4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DK Colporteur Fat" pitchFamily="2" charset="77"/>
              </a:rPr>
              <a:t>Pre-Exploration Edition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Mayans- 300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was unique about the Mayan’s math system?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used zero!</a:t>
            </a: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Mayans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- 400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did the Mayans farm?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Used slash &amp; burn to clear the land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The Mayans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0" y="1524000"/>
            <a:ext cx="91440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caused the decline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Mayans?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We’re not sure (drought,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over-exploitation</a:t>
            </a:r>
            <a:r>
              <a:rPr lang="en-US" sz="4800" dirty="0"/>
              <a:t>, and/or war)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Aztecs– 100 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did the Aztecs build their civilization?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Man-made island in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middle of a lake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Aztecs- 200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were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chinampas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gardens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The Aztecs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- 300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did Aztecs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communicate?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Pictures that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symbolized words/ideas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Aztecs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- 400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did the Aztecs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causeways for?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 to the mainland</a:t>
            </a: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Aztecs- 500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4800" dirty="0"/>
              <a:t>caused the decline of the Aztecs?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Cortez conquered the Aztecs</a:t>
            </a: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Incas-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did messengers relay messages?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Verbally,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rope bridges, and paved roads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Incas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- 200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838200"/>
            <a:ext cx="8229600" cy="57912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were some of the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Incans beliefs?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Mummified dead, you take whatever you have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you when you die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" action="ppaction://hlinksldjump"/>
              </a:rPr>
              <a:t>100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3" action="ppaction://hlinksldjump"/>
              </a:rPr>
              <a:t>100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4" action="ppaction://hlinksldjump"/>
              </a:rPr>
              <a:t>100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5" action="ppaction://hlinksldjump"/>
              </a:rPr>
              <a:t>100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6" action="ppaction://hlinksldjump"/>
              </a:rPr>
              <a:t>100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7" action="ppaction://hlinksldjump"/>
              </a:rPr>
              <a:t>200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8" action="ppaction://hlinksldjump"/>
              </a:rPr>
              <a:t>200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9" action="ppaction://hlinksldjump"/>
              </a:rPr>
              <a:t>200</a:t>
            </a:r>
            <a:endParaRPr 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hlinkClick r:id="rId10" action="ppaction://hlinksldjump"/>
              </a:rPr>
              <a:t>200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1" action="ppaction://hlinksldjump"/>
              </a:rPr>
              <a:t>200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2" action="ppaction://hlinksldjump"/>
              </a:rPr>
              <a:t>300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3" action="ppaction://hlinksldjump"/>
              </a:rPr>
              <a:t>300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4" action="ppaction://hlinksldjump"/>
              </a:rPr>
              <a:t>300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64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5" action="ppaction://hlinksldjump"/>
              </a:rPr>
              <a:t>300</a:t>
            </a:r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73152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6" action="ppaction://hlinksldjump"/>
              </a:rPr>
              <a:t>300</a:t>
            </a:r>
            <a:endParaRPr 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7" action="ppaction://hlinksldjump"/>
              </a:rPr>
              <a:t>400</a:t>
            </a:r>
            <a:endParaRPr 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18288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8" action="ppaction://hlinksldjump"/>
              </a:rPr>
              <a:t>400</a:t>
            </a:r>
            <a:endParaRPr lang="en-US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36576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19" action="ppaction://hlinksldjump"/>
              </a:rPr>
              <a:t>400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54864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0" action="ppaction://hlinksldjump"/>
              </a:rPr>
              <a:t>400</a:t>
            </a:r>
            <a:endParaRPr lang="en-US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73152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1" action="ppaction://hlinksldjump"/>
              </a:rPr>
              <a:t>400</a:t>
            </a:r>
            <a:endParaRPr lang="en-US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2" action="ppaction://hlinksldjump"/>
              </a:rPr>
              <a:t>500</a:t>
            </a:r>
            <a:endParaRPr lang="en-US" sz="4800" dirty="0"/>
          </a:p>
        </p:txBody>
      </p:sp>
      <p:sp>
        <p:nvSpPr>
          <p:cNvPr id="27" name="TextBox 26"/>
          <p:cNvSpPr txBox="1"/>
          <p:nvPr/>
        </p:nvSpPr>
        <p:spPr>
          <a:xfrm>
            <a:off x="18288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3" action="ppaction://hlinksldjump"/>
              </a:rPr>
              <a:t>500</a:t>
            </a:r>
            <a:endParaRPr lang="en-US" sz="4800" dirty="0"/>
          </a:p>
        </p:txBody>
      </p:sp>
      <p:sp>
        <p:nvSpPr>
          <p:cNvPr id="28" name="TextBox 27"/>
          <p:cNvSpPr txBox="1"/>
          <p:nvPr/>
        </p:nvSpPr>
        <p:spPr>
          <a:xfrm>
            <a:off x="36576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4" action="ppaction://hlinksldjump"/>
              </a:rPr>
              <a:t>500</a:t>
            </a:r>
            <a:endParaRPr lang="en-US" sz="4800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5" action="ppaction://hlinksldjump"/>
              </a:rPr>
              <a:t>500</a:t>
            </a:r>
            <a:endParaRPr lang="en-US" sz="4800" dirty="0"/>
          </a:p>
        </p:txBody>
      </p:sp>
      <p:sp>
        <p:nvSpPr>
          <p:cNvPr id="30" name="TextBox 29"/>
          <p:cNvSpPr txBox="1"/>
          <p:nvPr/>
        </p:nvSpPr>
        <p:spPr>
          <a:xfrm>
            <a:off x="73152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linkClick r:id="rId26" action="ppaction://hlinksldjump"/>
              </a:rPr>
              <a:t>500</a:t>
            </a:r>
            <a:endParaRPr lang="en-US" sz="4800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0"/>
            <a:ext cx="182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Vocab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28800" y="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 Maya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57600" y="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 Aztecs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86400" y="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 Incas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15200" y="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Native </a:t>
            </a:r>
            <a:r>
              <a:rPr lang="en-US" sz="2400" dirty="0"/>
              <a:t>Americans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Incas- 300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did the Incas keep track of numbers?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Quipus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Incas- 400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did the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Incas farm?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Built terraces (giant stairs)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Incas- 500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caused the decline of the Incas?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Pizarro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tricke</a:t>
            </a:r>
            <a:r>
              <a:rPr lang="en-US" sz="4800" dirty="0"/>
              <a:t>d them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Native Americans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did Ancient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American civilizations farm?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Slash-and-burn, terraces, </a:t>
            </a:r>
            <a:r>
              <a:rPr lang="en-US" sz="4800" dirty="0" err="1"/>
              <a:t>chinampas</a:t>
            </a:r>
            <a:r>
              <a:rPr lang="en-US" sz="4800" dirty="0"/>
              <a:t>, etc.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Native Americans- 200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did the first Americans come to America?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Following the food! </a:t>
            </a: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Native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Americans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Why are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different tribes so different?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resources/environment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Native Americans- 400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archaeology?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Study of ancient people</a:t>
            </a: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Native Americans- 500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discovery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turned nomads into farmers?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noProof="0" dirty="0"/>
              <a:t>Maize- they could settle down and grow crops!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Vocab– 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This is the study of ancient peoples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Archaeology</a:t>
            </a: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- 200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does it mean to adapt?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change something so you can use it</a:t>
            </a: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Vocab- 300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quipus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Strings used to count </a:t>
            </a: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Vocab- 400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did the first Americans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get from Asia to the Americas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Beringia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- 500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noProof="0" dirty="0"/>
              <a:t>What is carbon </a:t>
            </a:r>
            <a:r>
              <a:rPr lang="en-US" sz="4800" noProof="0" dirty="0" err="1"/>
              <a:t>datin</a:t>
            </a:r>
            <a:r>
              <a:rPr lang="en-US" sz="4800" dirty="0"/>
              <a:t>g used for?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to find out how old an artifact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bone is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Mayans- 100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What body modification did the Mayans participate in?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Shaved/inlaid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teeth and flattened heads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Mayans- 200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was the Mayan calendar based on?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Astronomy</a:t>
            </a: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theme/theme1.xml><?xml version="1.0" encoding="utf-8"?>
<a:theme xmlns:a="http://schemas.openxmlformats.org/drawingml/2006/main" name="CSC">
  <a:themeElements>
    <a:clrScheme name="Jeopardy">
      <a:dk1>
        <a:srgbClr val="FFFFFF"/>
      </a:dk1>
      <a:lt1>
        <a:srgbClr val="FFFFFF"/>
      </a:lt1>
      <a:dk2>
        <a:srgbClr val="0070C0"/>
      </a:dk2>
      <a:lt2>
        <a:srgbClr val="95B3D7"/>
      </a:lt2>
      <a:accent1>
        <a:srgbClr val="4F81BD"/>
      </a:accent1>
      <a:accent2>
        <a:srgbClr val="00B0F0"/>
      </a:accent2>
      <a:accent3>
        <a:srgbClr val="0070C0"/>
      </a:accent3>
      <a:accent4>
        <a:srgbClr val="4F81BD"/>
      </a:accent4>
      <a:accent5>
        <a:srgbClr val="4BACC6"/>
      </a:accent5>
      <a:accent6>
        <a:srgbClr val="1F497D"/>
      </a:accent6>
      <a:hlink>
        <a:srgbClr val="FFFFFF"/>
      </a:hlink>
      <a:folHlink>
        <a:srgbClr val="95373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6A6FD6-7372-4F49-8A26-3602F3AFDF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</Template>
  <TotalTime>1403</TotalTime>
  <Words>431</Words>
  <Application>Microsoft Macintosh PowerPoint</Application>
  <PresentationFormat>On-screen Show (4:3)</PresentationFormat>
  <Paragraphs>156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DK Colporteur Fat</vt:lpstr>
      <vt:lpstr>CSC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StephanieG</dc:creator>
  <cp:lastModifiedBy>Microsoft Office User</cp:lastModifiedBy>
  <cp:revision>15</cp:revision>
  <dcterms:created xsi:type="dcterms:W3CDTF">2011-09-11T23:08:13Z</dcterms:created>
  <dcterms:modified xsi:type="dcterms:W3CDTF">2020-02-06T21:38:43Z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TC300095759990</vt:lpwstr>
  </property>
</Properties>
</file>