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3" r:id="rId5"/>
    <p:sldId id="259" r:id="rId6"/>
    <p:sldId id="261" r:id="rId7"/>
    <p:sldId id="267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04" y="-7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1C6-B749-4088-BB27-C0416122EE90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D6EB-E447-4D1A-92D4-FC1DD2C6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3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1C6-B749-4088-BB27-C0416122EE90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D6EB-E447-4D1A-92D4-FC1DD2C6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1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1C6-B749-4088-BB27-C0416122EE90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D6EB-E447-4D1A-92D4-FC1DD2C6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9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1C6-B749-4088-BB27-C0416122EE90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D6EB-E447-4D1A-92D4-FC1DD2C6CE3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804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1C6-B749-4088-BB27-C0416122EE90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D6EB-E447-4D1A-92D4-FC1DD2C6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19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1C6-B749-4088-BB27-C0416122EE90}" type="datetimeFigureOut">
              <a:rPr lang="en-US" smtClean="0"/>
              <a:t>9/14/18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D6EB-E447-4D1A-92D4-FC1DD2C6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86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1C6-B749-4088-BB27-C0416122EE90}" type="datetimeFigureOut">
              <a:rPr lang="en-US" smtClean="0"/>
              <a:t>9/14/18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D6EB-E447-4D1A-92D4-FC1DD2C6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01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1C6-B749-4088-BB27-C0416122EE90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D6EB-E447-4D1A-92D4-FC1DD2C6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00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1C6-B749-4088-BB27-C0416122EE90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D6EB-E447-4D1A-92D4-FC1DD2C6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1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1C6-B749-4088-BB27-C0416122EE90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D6EB-E447-4D1A-92D4-FC1DD2C6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4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1C6-B749-4088-BB27-C0416122EE90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D6EB-E447-4D1A-92D4-FC1DD2C6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8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1C6-B749-4088-BB27-C0416122EE90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D6EB-E447-4D1A-92D4-FC1DD2C6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7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1C6-B749-4088-BB27-C0416122EE90}" type="datetimeFigureOut">
              <a:rPr lang="en-US" smtClean="0"/>
              <a:t>9/14/18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D6EB-E447-4D1A-92D4-FC1DD2C6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8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1C6-B749-4088-BB27-C0416122EE90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D6EB-E447-4D1A-92D4-FC1DD2C6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2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1C6-B749-4088-BB27-C0416122EE90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D6EB-E447-4D1A-92D4-FC1DD2C6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5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1C6-B749-4088-BB27-C0416122EE90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D6EB-E447-4D1A-92D4-FC1DD2C6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6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D1C6-B749-4088-BB27-C0416122EE90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D6EB-E447-4D1A-92D4-FC1DD2C6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7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EA4D1C6-B749-4088-BB27-C0416122EE90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2D6EB-E447-4D1A-92D4-FC1DD2C6C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05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Natural Resources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913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11390" cy="1690688"/>
          </a:xfrm>
        </p:spPr>
        <p:txBody>
          <a:bodyPr/>
          <a:lstStyle/>
          <a:p>
            <a:pPr algn="ctr"/>
            <a:r>
              <a:rPr lang="en-US" sz="5400" b="1" dirty="0" smtClean="0"/>
              <a:t>Natural Resource</a:t>
            </a:r>
            <a:endParaRPr lang="en-US" sz="54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80" y="1236518"/>
            <a:ext cx="11430000" cy="547289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i="1" dirty="0" smtClean="0"/>
              <a:t>Natural</a:t>
            </a:r>
            <a:r>
              <a:rPr lang="en-US" sz="4400" dirty="0" smtClean="0"/>
              <a:t> = </a:t>
            </a:r>
            <a:r>
              <a:rPr lang="en-US" sz="4400" dirty="0"/>
              <a:t>existing in nature and not made or caused by people.</a:t>
            </a:r>
            <a:endParaRPr lang="en-US" sz="4400" b="0" dirty="0" smtClean="0">
              <a:effectLst/>
            </a:endParaRPr>
          </a:p>
          <a:p>
            <a:r>
              <a:rPr lang="en-US" sz="4400" b="1" i="1" dirty="0" smtClean="0"/>
              <a:t>Resource</a:t>
            </a:r>
            <a:r>
              <a:rPr lang="en-US" sz="4400" dirty="0" smtClean="0"/>
              <a:t> = </a:t>
            </a:r>
            <a:r>
              <a:rPr lang="en-US" sz="4400" dirty="0"/>
              <a:t>something that a country or place has that can be used to increase wealth</a:t>
            </a:r>
            <a:endParaRPr lang="en-US" sz="4400" b="0" dirty="0" smtClean="0">
              <a:effectLst/>
            </a:endParaRPr>
          </a:p>
          <a:p>
            <a:r>
              <a:rPr lang="en-US" sz="4400" b="1" i="1" dirty="0" smtClean="0"/>
              <a:t>Natural Resource </a:t>
            </a:r>
            <a:r>
              <a:rPr lang="en-US" sz="4400" dirty="0" smtClean="0"/>
              <a:t>= </a:t>
            </a:r>
            <a:r>
              <a:rPr lang="en-US" sz="4400" dirty="0"/>
              <a:t>materials supplied by nature</a:t>
            </a:r>
            <a:endParaRPr lang="en-US" sz="4400" b="0" dirty="0" smtClean="0">
              <a:effectLst/>
            </a:endParaRPr>
          </a:p>
          <a:p>
            <a:pPr lvl="1"/>
            <a:r>
              <a:rPr lang="en-US" sz="4000" dirty="0" smtClean="0"/>
              <a:t>examples </a:t>
            </a:r>
            <a:r>
              <a:rPr lang="en-US" sz="4000" dirty="0"/>
              <a:t>include: plants, animals, minerals and fresh air.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3471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11390" cy="1690688"/>
          </a:xfrm>
        </p:spPr>
        <p:txBody>
          <a:bodyPr/>
          <a:lstStyle/>
          <a:p>
            <a:pPr algn="ctr"/>
            <a:r>
              <a:rPr lang="en-US" sz="5400" b="1" dirty="0" smtClean="0"/>
              <a:t>Natural Resource</a:t>
            </a:r>
            <a:endParaRPr lang="en-US" sz="5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818" y="872836"/>
            <a:ext cx="8853055" cy="587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1197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11390" cy="1690688"/>
          </a:xfrm>
        </p:spPr>
        <p:txBody>
          <a:bodyPr/>
          <a:lstStyle/>
          <a:p>
            <a:pPr algn="ctr"/>
            <a:r>
              <a:rPr lang="en-US" sz="5400" b="1" dirty="0" smtClean="0"/>
              <a:t>Perpetual Resource</a:t>
            </a:r>
            <a:endParaRPr lang="en-US" sz="54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2880" y="1215736"/>
            <a:ext cx="11430000" cy="54936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200" dirty="0" smtClean="0"/>
              <a:t>Resources that we have an unlimited amount of</a:t>
            </a: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-Solar, tidal, </a:t>
            </a:r>
            <a:r>
              <a:rPr lang="en-US" sz="4400" dirty="0" smtClean="0">
                <a:solidFill>
                  <a:srgbClr val="FF0000"/>
                </a:solidFill>
              </a:rPr>
              <a:t>geothermal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&amp; </a:t>
            </a:r>
            <a:r>
              <a:rPr lang="en-US" sz="4400" dirty="0" smtClean="0">
                <a:solidFill>
                  <a:srgbClr val="FF0000"/>
                </a:solidFill>
              </a:rPr>
              <a:t>wind </a:t>
            </a:r>
            <a:r>
              <a:rPr lang="en-US" sz="4400" dirty="0" smtClean="0">
                <a:solidFill>
                  <a:srgbClr val="FF0000"/>
                </a:solidFill>
              </a:rPr>
              <a:t>energy</a:t>
            </a:r>
            <a:endParaRPr lang="en-US" sz="4400" dirty="0" smtClean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443" y="2108055"/>
            <a:ext cx="4476317" cy="447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0750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11390" cy="1690688"/>
          </a:xfrm>
        </p:spPr>
        <p:txBody>
          <a:bodyPr/>
          <a:lstStyle/>
          <a:p>
            <a:pPr algn="ctr"/>
            <a:r>
              <a:rPr lang="en-US" sz="5400" b="1" dirty="0" smtClean="0"/>
              <a:t>Renewable Resource</a:t>
            </a:r>
            <a:endParaRPr lang="en-US" sz="54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80" y="1194955"/>
            <a:ext cx="11430000" cy="551445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/>
              <a:t>A resource that keeps coming back and can be used over and over again.</a:t>
            </a:r>
            <a:endParaRPr lang="en-US" sz="5400" b="0" dirty="0" smtClean="0">
              <a:effectLst/>
            </a:endParaRPr>
          </a:p>
          <a:p>
            <a:pPr lvl="1"/>
            <a:r>
              <a:rPr lang="en-US" sz="5000" dirty="0" smtClean="0"/>
              <a:t>Some examples: biomass, fish, sun.</a:t>
            </a:r>
            <a:endParaRPr lang="en-US" sz="5000" dirty="0" smtClean="0"/>
          </a:p>
          <a:p>
            <a:pPr lvl="1"/>
            <a:r>
              <a:rPr lang="en-US" sz="5000" dirty="0" smtClean="0">
                <a:solidFill>
                  <a:srgbClr val="FF0000"/>
                </a:solidFill>
              </a:rPr>
              <a:t>Are trees renewable? </a:t>
            </a:r>
            <a:r>
              <a:rPr lang="en-US" sz="5000" dirty="0" smtClean="0">
                <a:solidFill>
                  <a:srgbClr val="FF0000"/>
                </a:solidFill>
              </a:rPr>
              <a:t>All animals? Water?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1703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11390" cy="1690688"/>
          </a:xfrm>
        </p:spPr>
        <p:txBody>
          <a:bodyPr/>
          <a:lstStyle/>
          <a:p>
            <a:pPr algn="ctr"/>
            <a:r>
              <a:rPr lang="en-US" sz="5400" b="1" dirty="0" smtClean="0"/>
              <a:t>Non-renewable Resource</a:t>
            </a:r>
            <a:endParaRPr lang="en-US" sz="54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2880" y="1690688"/>
            <a:ext cx="11430000" cy="501872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/>
              <a:t>Opposite of renewable resources- resources that </a:t>
            </a:r>
            <a:r>
              <a:rPr lang="en-US" sz="5400" dirty="0" smtClean="0"/>
              <a:t>we can only use once.</a:t>
            </a:r>
            <a:endParaRPr lang="en-US" sz="5400" b="0" dirty="0" smtClean="0">
              <a:effectLst/>
            </a:endParaRPr>
          </a:p>
          <a:p>
            <a:r>
              <a:rPr lang="en-US" sz="5400" dirty="0" smtClean="0"/>
              <a:t>Examples </a:t>
            </a:r>
            <a:r>
              <a:rPr lang="en-US" sz="5400" dirty="0"/>
              <a:t>include </a:t>
            </a:r>
            <a:r>
              <a:rPr lang="en-US" sz="5400" dirty="0" smtClean="0"/>
              <a:t>fossil fuels, coal, oil, &amp; minerals.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5761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11390" cy="1690688"/>
          </a:xfrm>
        </p:spPr>
        <p:txBody>
          <a:bodyPr/>
          <a:lstStyle/>
          <a:p>
            <a:pPr algn="ctr"/>
            <a:r>
              <a:rPr lang="en-US" sz="5400" b="1" dirty="0" smtClean="0"/>
              <a:t>Non-renewable VS renewable Resource</a:t>
            </a:r>
            <a:endParaRPr lang="en-US" sz="5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87" y="1690688"/>
            <a:ext cx="10058400" cy="4972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8448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11390" cy="1690688"/>
          </a:xfrm>
        </p:spPr>
        <p:txBody>
          <a:bodyPr/>
          <a:lstStyle/>
          <a:p>
            <a:pPr algn="ctr"/>
            <a:r>
              <a:rPr lang="en-US" sz="5400" b="1" dirty="0" smtClean="0"/>
              <a:t>Potential Resource</a:t>
            </a:r>
            <a:endParaRPr lang="en-US" sz="5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Resource that we don’t know how to use as a resource yet.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78838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444</TotalTime>
  <Words>159</Words>
  <Application>Microsoft Macintosh PowerPoint</Application>
  <PresentationFormat>Custom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Ion</vt:lpstr>
      <vt:lpstr>Natural Resources </vt:lpstr>
      <vt:lpstr>Natural Resource</vt:lpstr>
      <vt:lpstr>Natural Resource</vt:lpstr>
      <vt:lpstr>Perpetual Resource</vt:lpstr>
      <vt:lpstr>Renewable Resource</vt:lpstr>
      <vt:lpstr>Non-renewable Resource</vt:lpstr>
      <vt:lpstr>Non-renewable VS renewable Resource</vt:lpstr>
      <vt:lpstr>Potential Resource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Henderson</dc:creator>
  <cp:lastModifiedBy>Demi Dubach</cp:lastModifiedBy>
  <cp:revision>11</cp:revision>
  <dcterms:created xsi:type="dcterms:W3CDTF">2015-07-12T15:36:38Z</dcterms:created>
  <dcterms:modified xsi:type="dcterms:W3CDTF">2018-09-14T17:25:45Z</dcterms:modified>
</cp:coreProperties>
</file>