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59" r:id="rId4"/>
    <p:sldId id="260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305B3-053A-4E5F-A199-2329F1246B8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19C7-96A4-4BCE-84B9-E552EDDE0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7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5A49CF-E42D-4E01-93E3-FECE051D61DE}" type="datetimeFigureOut">
              <a:rPr lang="en-US" smtClean="0"/>
              <a:t>9/11/18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3B6A5C-D3A5-4C57-A0E5-1CA73DE0A6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discuss the levels of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Levels of Government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Made up of:</a:t>
            </a:r>
          </a:p>
          <a:p>
            <a:r>
              <a:rPr lang="en-US" dirty="0" smtClean="0"/>
              <a:t>Governor </a:t>
            </a:r>
          </a:p>
          <a:p>
            <a:r>
              <a:rPr lang="en-US" dirty="0" smtClean="0"/>
              <a:t>and his advisors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Duties:</a:t>
            </a:r>
          </a:p>
          <a:p>
            <a:r>
              <a:rPr lang="en-US" dirty="0" smtClean="0"/>
              <a:t>Carry out laws (execute)</a:t>
            </a:r>
          </a:p>
          <a:p>
            <a:r>
              <a:rPr lang="en-US" dirty="0" smtClean="0"/>
              <a:t>Set the agenda for what laws need to be made</a:t>
            </a:r>
          </a:p>
          <a:p>
            <a:r>
              <a:rPr lang="en-US" dirty="0" smtClean="0"/>
              <a:t>Veto/approve laws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Made up of:</a:t>
            </a:r>
          </a:p>
          <a:p>
            <a:r>
              <a:rPr lang="en-US" sz="2400" dirty="0" smtClean="0"/>
              <a:t>State Legislature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House of Representatives</a:t>
            </a:r>
          </a:p>
          <a:p>
            <a:endParaRPr lang="en-US" sz="2400" dirty="0" smtClean="0"/>
          </a:p>
          <a:p>
            <a:r>
              <a:rPr lang="en-US" sz="2400" dirty="0" smtClean="0"/>
              <a:t>Duties: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laws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Legislative Branch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Made up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Utah Supreme 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Court of Appeals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Justice Courts</a:t>
            </a:r>
          </a:p>
          <a:p>
            <a:endParaRPr lang="en-US" sz="2400" dirty="0" smtClean="0"/>
          </a:p>
          <a:p>
            <a:r>
              <a:rPr lang="en-US" sz="2400" dirty="0" smtClean="0"/>
              <a:t>Duties: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sure laws are kept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sure laws follow the Constitution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Judicial Branch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488372"/>
            <a:ext cx="25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40772"/>
            <a:ext cx="25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5596" y="640772"/>
            <a:ext cx="25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29497"/>
            <a:ext cx="4610966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National/Federal Government Powers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security- FBI, CIA, NSA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Military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Citizenship and Immigration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Print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Postal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Relations with other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" y="3417495"/>
            <a:ext cx="4610966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Local Government Powers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Libraries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Snow Removal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Water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Waste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10967" y="3416320"/>
            <a:ext cx="4533034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Shared Powers (all 3 levels contribute to)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22447" y="-29497"/>
            <a:ext cx="4533035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State Government Powers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Schools/Education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Marriage Licenses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Driver’s Licenses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Assistance/programs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32468"/>
      </p:ext>
    </p:extLst>
  </p:cSld>
  <p:clrMapOvr>
    <a:masterClrMapping/>
  </p:clrMapOvr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0800000">
            <a:off x="1752600" y="457200"/>
            <a:ext cx="5334000" cy="3886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 rot="10800000">
            <a:off x="533400" y="2286000"/>
            <a:ext cx="5334000" cy="3886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971800" y="2286000"/>
            <a:ext cx="5334000" cy="3886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267200" y="1828800"/>
            <a:ext cx="1905000" cy="2819400"/>
          </a:xfrm>
          <a:prstGeom prst="line">
            <a:avLst/>
          </a:prstGeom>
          <a:ln w="571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9800" y="533400"/>
            <a:ext cx="4572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National/Federal Powers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Security- FBI, CIA, NSA	Military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Citizenship	Passports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Print $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Relations with other countries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           Post office 	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3622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00"/>
                </a:solidFill>
              </a:rPr>
              <a:t>State Powers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schools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  marriage licenses</a:t>
            </a:r>
          </a:p>
          <a:p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driver’s licenses</a:t>
            </a:r>
          </a:p>
          <a:p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social assistance</a:t>
            </a:r>
          </a:p>
          <a:p>
            <a:r>
              <a:rPr lang="en-US" dirty="0">
                <a:solidFill>
                  <a:srgbClr val="000000"/>
                </a:solidFill>
              </a:rPr>
              <a:t>	 </a:t>
            </a:r>
            <a:r>
              <a:rPr lang="en-US" dirty="0" smtClean="0">
                <a:solidFill>
                  <a:srgbClr val="000000"/>
                </a:solidFill>
              </a:rPr>
              <a:t>  (like food 	     stamps, WIC, 		etc.)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2286000"/>
            <a:ext cx="2895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00"/>
                </a:solidFill>
              </a:rPr>
              <a:t>Local Powers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libraries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Snow removal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Waste management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Water treatment 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2286000"/>
            <a:ext cx="2895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00"/>
                </a:solidFill>
              </a:rPr>
              <a:t>Shared Powers</a:t>
            </a:r>
          </a:p>
          <a:p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      </a:t>
            </a:r>
            <a:r>
              <a:rPr lang="en-US" dirty="0" smtClean="0">
                <a:solidFill>
                  <a:srgbClr val="000000"/>
                </a:solidFill>
              </a:rPr>
              <a:t>Roads      Courts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  Police     Parks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Tourism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Taxes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  Laws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0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571</TotalTime>
  <Words>179</Words>
  <Application>Microsoft Macintosh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Levels of Government </vt:lpstr>
      <vt:lpstr>Executive Branch</vt:lpstr>
      <vt:lpstr>Legislative Branch</vt:lpstr>
      <vt:lpstr>Judicial Branch</vt:lpstr>
      <vt:lpstr>PowerPoint Presentation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Government </dc:title>
  <dc:creator>Scott Henderson</dc:creator>
  <cp:lastModifiedBy>Demi Dubach</cp:lastModifiedBy>
  <cp:revision>7</cp:revision>
  <dcterms:created xsi:type="dcterms:W3CDTF">2015-08-16T14:53:22Z</dcterms:created>
  <dcterms:modified xsi:type="dcterms:W3CDTF">2018-09-11T19:14:57Z</dcterms:modified>
</cp:coreProperties>
</file>