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6C16-F8EE-4741-A2B9-1E07E9A07BE9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D7213-9A74-BF4B-9A58-5AF2F2FA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0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BEA8-730D-124A-9868-92FCEA964F6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6BA5-C6EF-3448-A1E5-41C8356A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BSticktoIt"/>
                <a:cs typeface="KBSticktoIt"/>
              </a:rPr>
              <a:t>What should I research?</a:t>
            </a:r>
            <a:endParaRPr lang="en-US" dirty="0">
              <a:latin typeface="KBSticktoIt"/>
              <a:cs typeface="KBSticktoI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Language- You could include their greeting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Food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Clothing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Religion, traditions, holidays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Art, Music, Buildings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Popular culture- famous people, TV, movies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An example of this culture in Utah</a:t>
            </a:r>
          </a:p>
          <a:p>
            <a:pPr lvl="1"/>
            <a:r>
              <a:rPr lang="en-US" dirty="0" smtClean="0">
                <a:latin typeface="Century Schoolbook"/>
                <a:cs typeface="Century Schoolbook"/>
              </a:rPr>
              <a:t>Festival, restaurant, food, tradition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Any other weird or interesting facts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0" y="5075441"/>
            <a:ext cx="987778" cy="8890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5" y="2164507"/>
            <a:ext cx="2302725" cy="23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113" y="274637"/>
            <a:ext cx="8744857" cy="15517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ticktoIt"/>
                <a:cs typeface="KBSticktoIt"/>
              </a:rPr>
              <a:t>When you’re creating </a:t>
            </a:r>
            <a:br>
              <a:rPr lang="en-US" dirty="0" smtClean="0">
                <a:latin typeface="KBSticktoIt"/>
                <a:cs typeface="KBSticktoIt"/>
              </a:rPr>
            </a:br>
            <a:r>
              <a:rPr lang="en-US" dirty="0" smtClean="0">
                <a:latin typeface="KBSticktoIt"/>
                <a:cs typeface="KBSticktoIt"/>
              </a:rPr>
              <a:t>your poster: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064"/>
            <a:ext cx="8229600" cy="4557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Write the (at least 5) captions nice and big so they can be easily read </a:t>
            </a:r>
            <a:r>
              <a:rPr lang="en-US" dirty="0" smtClean="0">
                <a:latin typeface="Century Schoolbook"/>
                <a:cs typeface="Century Schoolbook"/>
              </a:rPr>
              <a:t>(do in pencil then trace </a:t>
            </a:r>
            <a:r>
              <a:rPr lang="en-US" dirty="0" smtClean="0">
                <a:latin typeface="Century Schoolbook"/>
                <a:cs typeface="Century Schoolbook"/>
              </a:rPr>
              <a:t>with marker)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Draw (4) pictures nicely and then outline and color them (search “Clip art _____” )</a:t>
            </a:r>
          </a:p>
          <a:p>
            <a:pPr lvl="1"/>
            <a:r>
              <a:rPr lang="en-US" dirty="0" smtClean="0">
                <a:latin typeface="Century Schoolbook"/>
                <a:cs typeface="Century Schoolbook"/>
              </a:rPr>
              <a:t>Plus your </a:t>
            </a:r>
            <a:r>
              <a:rPr lang="en-US" dirty="0" smtClean="0">
                <a:latin typeface="Century Schoolbook"/>
                <a:cs typeface="Century Schoolbook"/>
              </a:rPr>
              <a:t>map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Create </a:t>
            </a:r>
            <a:r>
              <a:rPr lang="en-US" dirty="0" smtClean="0">
                <a:latin typeface="Century Schoolbook"/>
                <a:cs typeface="Century Schoolbook"/>
              </a:rPr>
              <a:t>an awesome and eye-catching title</a:t>
            </a:r>
          </a:p>
          <a:p>
            <a:pPr algn="just"/>
            <a:r>
              <a:rPr lang="en-US" dirty="0" smtClean="0">
                <a:latin typeface="Century Schoolbook"/>
                <a:cs typeface="Century Schoolbook"/>
              </a:rPr>
              <a:t>Do this all on white paper and then the </a:t>
            </a:r>
            <a:r>
              <a:rPr lang="en-US" b="1" u="sng" dirty="0" smtClean="0">
                <a:latin typeface="Century Schoolbook"/>
                <a:cs typeface="Century Schoolbook"/>
              </a:rPr>
              <a:t>very last step </a:t>
            </a:r>
            <a:r>
              <a:rPr lang="en-US" dirty="0" smtClean="0">
                <a:latin typeface="Century Schoolbook"/>
                <a:cs typeface="Century Schoolbook"/>
              </a:rPr>
              <a:t>will be to cut them out and glue them to the poster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68">
            <a:off x="7312136" y="171733"/>
            <a:ext cx="1616956" cy="19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11983</TotalTime>
  <Words>137</Words>
  <Application>Microsoft Macintosh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What should I research?</vt:lpstr>
      <vt:lpstr>When you’re creating  your poster: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I research?</dc:title>
  <dc:creator>Demi Dubach</dc:creator>
  <cp:lastModifiedBy>Demi Dubach</cp:lastModifiedBy>
  <cp:revision>12</cp:revision>
  <cp:lastPrinted>2018-01-31T20:55:57Z</cp:lastPrinted>
  <dcterms:created xsi:type="dcterms:W3CDTF">2017-02-07T14:25:04Z</dcterms:created>
  <dcterms:modified xsi:type="dcterms:W3CDTF">2018-02-01T13:48:13Z</dcterms:modified>
</cp:coreProperties>
</file>