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72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20C10-50E6-414F-918E-39A0B79C988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58FC1-483B-4151-9167-416F21213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1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839-CC90-4E4A-916B-4C61F619952B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C124-9DE9-4EE6-BFC3-3F752CE17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78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839-CC90-4E4A-916B-4C61F619952B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C124-9DE9-4EE6-BFC3-3F752CE17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21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839-CC90-4E4A-916B-4C61F619952B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C124-9DE9-4EE6-BFC3-3F752CE17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5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839-CC90-4E4A-916B-4C61F619952B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C124-9DE9-4EE6-BFC3-3F752CE17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839-CC90-4E4A-916B-4C61F619952B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C124-9DE9-4EE6-BFC3-3F752CE17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0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839-CC90-4E4A-916B-4C61F619952B}" type="datetimeFigureOut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C124-9DE9-4EE6-BFC3-3F752CE17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7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839-CC90-4E4A-916B-4C61F619952B}" type="datetimeFigureOut">
              <a:rPr lang="en-US" smtClean="0"/>
              <a:t>2/14/18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C124-9DE9-4EE6-BFC3-3F752CE17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0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839-CC90-4E4A-916B-4C61F619952B}" type="datetimeFigureOut">
              <a:rPr lang="en-US" smtClean="0"/>
              <a:t>2/14/18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C124-9DE9-4EE6-BFC3-3F752CE17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0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839-CC90-4E4A-916B-4C61F619952B}" type="datetimeFigureOut">
              <a:rPr lang="en-US" smtClean="0"/>
              <a:t>2/14/18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C124-9DE9-4EE6-BFC3-3F752CE17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52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839-CC90-4E4A-916B-4C61F619952B}" type="datetimeFigureOut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C124-9DE9-4EE6-BFC3-3F752CE17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3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839-CC90-4E4A-916B-4C61F619952B}" type="datetimeFigureOut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C124-9DE9-4EE6-BFC3-3F752CE17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9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CD839-CC90-4E4A-916B-4C61F619952B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BC124-9DE9-4EE6-BFC3-3F752CE17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275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2232025"/>
          </a:xfrm>
        </p:spPr>
        <p:txBody>
          <a:bodyPr/>
          <a:lstStyle/>
          <a:p>
            <a:r>
              <a:rPr lang="en-US" dirty="0" smtClean="0">
                <a:latin typeface="DK Colporteur Fat Regular"/>
                <a:cs typeface="DK Colporteur Fat Regular"/>
              </a:rPr>
              <a:t>Why do businesses come to Utah?</a:t>
            </a:r>
            <a:endParaRPr lang="en-US" dirty="0">
              <a:latin typeface="DK Colporteur Fat Regular"/>
              <a:cs typeface="DK Colporteur Fat Regula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895600"/>
            <a:ext cx="5820145" cy="269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73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DK Colporteur Fat Regular"/>
                <a:cs typeface="DK Colporteur Fat Regular"/>
              </a:rPr>
              <a:t>Why do we need businesses in Utah?</a:t>
            </a:r>
            <a:endParaRPr lang="en-US" dirty="0">
              <a:latin typeface="DK Colporteur Fat Regular"/>
              <a:cs typeface="DK Colporteur Fat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/>
          <a:lstStyle/>
          <a:p>
            <a:r>
              <a:rPr lang="en-US" dirty="0" smtClean="0">
                <a:latin typeface="Athelas Regular"/>
                <a:cs typeface="Athelas Regular"/>
              </a:rPr>
              <a:t>We need </a:t>
            </a:r>
            <a:r>
              <a:rPr lang="en-US" b="1" u="sng" dirty="0" smtClean="0">
                <a:latin typeface="Athelas Regular"/>
                <a:cs typeface="Athelas Regular"/>
              </a:rPr>
              <a:t>services</a:t>
            </a:r>
            <a:r>
              <a:rPr lang="en-US" b="1" dirty="0" smtClean="0">
                <a:latin typeface="Athelas Regular"/>
                <a:cs typeface="Athelas Regular"/>
              </a:rPr>
              <a:t>-</a:t>
            </a:r>
            <a:r>
              <a:rPr lang="en-US" dirty="0" smtClean="0">
                <a:latin typeface="Athelas Regular"/>
                <a:cs typeface="Athelas Regular"/>
              </a:rPr>
              <a:t> such as dry cleaning, hotels, plumbers</a:t>
            </a:r>
          </a:p>
          <a:p>
            <a:r>
              <a:rPr lang="en-US" dirty="0" smtClean="0">
                <a:latin typeface="Athelas Regular"/>
                <a:cs typeface="Athelas Regular"/>
              </a:rPr>
              <a:t>We need </a:t>
            </a:r>
            <a:r>
              <a:rPr lang="en-US" b="1" u="sng" dirty="0" smtClean="0">
                <a:latin typeface="Athelas Regular"/>
                <a:cs typeface="Athelas Regular"/>
              </a:rPr>
              <a:t>goods</a:t>
            </a:r>
            <a:r>
              <a:rPr lang="en-US" b="1" dirty="0" smtClean="0">
                <a:latin typeface="Athelas Regular"/>
                <a:cs typeface="Athelas Regular"/>
              </a:rPr>
              <a:t>-</a:t>
            </a:r>
            <a:r>
              <a:rPr lang="en-US" dirty="0" smtClean="0">
                <a:latin typeface="Athelas Regular"/>
                <a:cs typeface="Athelas Regular"/>
              </a:rPr>
              <a:t> such as food, clothing, computers</a:t>
            </a:r>
          </a:p>
          <a:p>
            <a:r>
              <a:rPr lang="en-US" dirty="0" smtClean="0">
                <a:latin typeface="Athelas Regular"/>
                <a:cs typeface="Athelas Regular"/>
              </a:rPr>
              <a:t>We need</a:t>
            </a:r>
            <a:r>
              <a:rPr lang="en-US" u="sng" dirty="0" smtClean="0">
                <a:latin typeface="Athelas Regular"/>
                <a:cs typeface="Athelas Regular"/>
              </a:rPr>
              <a:t> </a:t>
            </a:r>
            <a:r>
              <a:rPr lang="en-US" b="1" u="sng" dirty="0" smtClean="0">
                <a:latin typeface="Athelas Regular"/>
                <a:cs typeface="Athelas Regular"/>
              </a:rPr>
              <a:t>jobs</a:t>
            </a:r>
            <a:r>
              <a:rPr lang="en-US" b="1" dirty="0" smtClean="0">
                <a:latin typeface="Athelas Regular"/>
                <a:cs typeface="Athelas Regular"/>
              </a:rPr>
              <a:t>- </a:t>
            </a:r>
            <a:r>
              <a:rPr lang="en-US" dirty="0" smtClean="0">
                <a:latin typeface="Athelas Regular"/>
                <a:cs typeface="Athelas Regular"/>
              </a:rPr>
              <a:t>people need income to pay for necessities</a:t>
            </a:r>
            <a:endParaRPr lang="en-US" b="1" dirty="0" smtClean="0">
              <a:latin typeface="Athelas Regular"/>
              <a:cs typeface="Athelas Regular"/>
            </a:endParaRPr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419600"/>
            <a:ext cx="2783254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DK Colporteur Fat Regular"/>
                <a:cs typeface="DK Colporteur Fat Regular"/>
              </a:rPr>
              <a:t>So, why do business come to Utah?</a:t>
            </a:r>
            <a:endParaRPr lang="en-US" dirty="0">
              <a:latin typeface="DK Colporteur Fat Regular"/>
              <a:cs typeface="DK Colporteur Fat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Athelas Regular"/>
                <a:cs typeface="Athelas Regular"/>
              </a:rPr>
              <a:t>Growing, Healthy Workforce</a:t>
            </a:r>
          </a:p>
          <a:p>
            <a:pPr marL="914400" lvl="1" indent="-514350"/>
            <a:r>
              <a:rPr lang="en-US" dirty="0" smtClean="0">
                <a:latin typeface="Athelas Regular"/>
                <a:cs typeface="Athelas Regular"/>
              </a:rPr>
              <a:t>High birth rate </a:t>
            </a:r>
          </a:p>
          <a:p>
            <a:pPr marL="1314450" lvl="2" indent="-514350"/>
            <a:r>
              <a:rPr lang="en-US" dirty="0" smtClean="0">
                <a:latin typeface="Athelas Regular"/>
                <a:cs typeface="Athelas Regular"/>
              </a:rPr>
              <a:t>(our population grows twice the national average)</a:t>
            </a:r>
          </a:p>
          <a:p>
            <a:pPr marL="914400" lvl="1" indent="-514350"/>
            <a:r>
              <a:rPr lang="en-US" dirty="0" smtClean="0">
                <a:latin typeface="Athelas Regular"/>
                <a:cs typeface="Athelas Regular"/>
              </a:rPr>
              <a:t>Utah is ranked high in overall health</a:t>
            </a:r>
            <a:endParaRPr lang="en-US" dirty="0">
              <a:latin typeface="Athelas Regular"/>
              <a:cs typeface="Athelas Regular"/>
            </a:endParaRPr>
          </a:p>
        </p:txBody>
      </p:sp>
      <p:pic>
        <p:nvPicPr>
          <p:cNvPr id="3074" name="Picture 2" descr="http://www.sciencemediacentre.co.nz/wp-content/upload/2011/10/popul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733799"/>
            <a:ext cx="4419600" cy="286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082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DK Colporteur Fat Regular"/>
                <a:cs typeface="DK Colporteur Fat Regular"/>
              </a:rPr>
              <a:t>So, why do business come to Utah?</a:t>
            </a:r>
            <a:endParaRPr lang="en-US" dirty="0">
              <a:latin typeface="DK Colporteur Fat Regular"/>
              <a:cs typeface="DK Colporteur Fat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 smtClean="0">
                <a:latin typeface="Athelas Regular"/>
                <a:cs typeface="Athelas Regular"/>
              </a:rPr>
              <a:t>. Focus on Education</a:t>
            </a:r>
          </a:p>
          <a:p>
            <a:pPr lvl="1"/>
            <a:r>
              <a:rPr lang="en-US" dirty="0" smtClean="0">
                <a:latin typeface="Athelas Regular"/>
                <a:cs typeface="Athelas Regular"/>
              </a:rPr>
              <a:t>12 universities and colleges</a:t>
            </a:r>
          </a:p>
          <a:p>
            <a:pPr lvl="1"/>
            <a:r>
              <a:rPr lang="en-US" dirty="0" smtClean="0">
                <a:latin typeface="Athelas Regular"/>
                <a:cs typeface="Athelas Regular"/>
              </a:rPr>
              <a:t>Lots of graduates</a:t>
            </a:r>
          </a:p>
          <a:p>
            <a:pPr lvl="1"/>
            <a:r>
              <a:rPr lang="en-US" dirty="0" smtClean="0">
                <a:latin typeface="Athelas Regular"/>
                <a:cs typeface="Athelas Regular"/>
              </a:rPr>
              <a:t>Utah leads the nation for money spent on research and higher education</a:t>
            </a: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098" name="Picture 2" descr="https://twimg0-a.akamaihd.net/profile_images/2632189357/92b8dde4f03835a4345fe56759ac3ba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1" y="4343400"/>
            <a:ext cx="21717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hQQDxUSEBAUFRUSFxUXGBYUFRcVFRkYGB0YGRcYFxUdHCYgFxkjGhQXHy8iIycpLCwsGSAxNTAqNSYrLCkBCQoKDgwOGg8PGi8lHiQ0LCosNSosKiwpMiw1LCwyLC0sMDIsMjUsKSw1LSwsKS8sKSwqLCkqLCwsLCksKSwsLP/AABEIAMABBwMBIgACEQEDEQH/xAAcAAEAAwEBAQEBAAAAAAAAAAAABQYHBAgDAQL/xABPEAACAQMBBAUGBRAIBgMAAAABAgMABBESBQYhMQcTQVFxFCIyQmGBFVJykZMXIzM0U1RigpKhsbKz0ePwCBYkVXOUotI1Q8HD0+ElY3T/xAAZAQEAAwEBAAAAAAAAAAAAAAAAAgMEBQH/xAA1EQACAQIDBQcDBAEFAQAAAAAAAQIDERIhMQRBUWFxE4GRobHR8CIywRQzkuFSQmKisvEF/9oADAMBAAIRAxEAPwDL6UpXeOOKUpQClKUApSlAKUpQClKUApSlAKUr629q8hxGjOe5FLH5hRtLNnqV9D5UqWs92ZnJMiGFFGWknBjUD8YDJ9grvsNnWzkrb2t5tBgcM0KOkQPivEe+s8tognZZ9PfTzL4bPOWby6lapVmn2Xbu4gaC4sLhvQS5DaH7MBm4jJ4A8s9/KoSfZEyOUaGTKkg4RiOHcQOIqUK8ZZPJ8/noRnRlDn0OSlKVcUilKUApSlAKUpQClKUApSlAKUpQClKUApSlAKUpQClKUApSlAKUpQCldWztmyXEgjiXUx+YDvY9gqajENs/U20JvrsZzpRnjQjuRclyD3cu8cqpqVlB4Vm+HvwRdToueeiOaz2PHHALm9cpE32ONfskvh3L7ffw4ZtGzdg3txGrGSLZdq/2NSMzyDsOn0jnjxyvgeddO6u77yuu0NpJmXlb27oVVApx1rxnkNQ81TzPnHsqtbSvo7+6nkuVluZTIYbeCNiGwvOTI5D2nhz4cOHMlUdSbTza70uSWV3xb8jpQpqCyy9WTW1uj106uQXz30UUiPLbzdZGzICOs0HUQTpzw4HnjPI3ttoMFEcQEUSjCxxDQgHgOdZpsq82nDIlmohkfTrxKxYxp2CSUMF8MEn81Td1abV0HNzs9cj1TIGGe1Sy6SRz51krxqzSjKcUuTtfuL4YVnZnVv1bi4smR5Brj+uRa2AYMvYpJyNQyPeKgYNm7TePrItpRuw9RSrDPxdWnGfdXx2tsuOyGpNnm9fSWkurp3ePhz81WA4e059pqL3P3g07RyI44kuiEMcQKxqcYjKgkn0uHE+uatp0mqDcGpWzzSfVatryIymsdmrX4H0il+EtSOgS9jDchpWULwZSOSyD+fZXSP5NSm8F15NteSVOHVzK/D2hS494LfPX972wBL6bSMKxDr3EMoJI9momuls8rNRWjV1y0uumat3mDaYZYt6dmRFKUraYRSlKAUpSgFKUoBSlKAUpSgFKUoBSlKAUpSgFf1X80oBQmpfZOww8bXFzJ1VunNvWY/FjHafbg/pxbtk7u3LqGt4otnwsMrLcL1t24+MI+JUc+ePYayVdqjC6W7XOyXf7Jmmls0pq7y9SjQ7GncZSCVh3iNiP0V1226ly5x1JQDm0vmKPeR+gGpreey0MkEO0L67vJMBY48JH7SVViRwB4e84FS+zui0lAdr3kzNwItYn6wqe6SRsqD2EL7jVMtqkoY3JJdH/AFc0LZY3tmzm2TsczFrKylCRxgNeXg48/wDlxkc3PIAHh8+bXsK9trK4SwsYzGNJllZcGUxoCS80p48SAoUciw7KbK2OtjbJaRkER5aRgAOsmPpsfYPQXuCiofd28WXae0cYykMCA9pCyJrx7+Hurlyq9pKai3ZJt83z5cFwNyhhS8OhZbu7MjtI55kk+wd3gBWf7viK3t/KEcdZdXGWcY1RWusnEmfQRtDZP4SZ5Vad49o+T2kspXVpUgD2t5oz7Mtx9lZrs+2jh2Y07xjWzNGjagGcEFSUPEppGvUCOIxxBwRHYoYoSberS66/P6Pazs1bcW+4v+p+E54mQzRsg4nOFEaBeHyi/iRVc2/sy1aFZZL2XyhkVurmPWnUwDaWUDMefmAxwqrQyvxZdTDKlsBmUlTka+w8e+tEsL1DaeUzNFIIQjMsDNK5KsHUMWP1pesIYgAcvS0kg7nR/T2knw01eSSW8qU+0yt84mcJKQpUMwVsZUEhSRyyvI4x210bLnEdxE7eiksbnHE4VgTgdpwK/vbO0zc3DzFFTWR5q8uAxxPaTjia4q6SWKOatfUyXs8jq2nfGeeSYjBkdmx3A8h7hgVPSYn2ZHKcdZbP1DHtMeMp441AfPVXqxbLU/BdwcHHXxe7zeP/AEqqolHBbc17Hv3KV+DImlKVsOcKUpQClKUApSlAKUpQClKUApSlAKUpQClK7NjQh7mJTyLrn2gHJHvxioylhTfA9isTSJOLYUMSg3k0iMyh+riQuyIfWlODpHHl+mv4fdV/LEtw2VkAdZBy6vtf2Y5eOO+p2R82F9Oca7iZ42bHoxhxEPxVQk1JyQLdzm2tJD9jRZ51wyQW49VTy6yQ8ABx+bhx47VVu8+K5LTPTRX7zrS2anZZe587OWBIztCVdVvaHqrKLGpXkXzWn0+udRCrnhkE9lRu8rTPbtdbRmcGThHaRuVyz+iJW5yHGCe7B78V/O9O21Y6oFAttn6YbdPSDz4wgHPX1akt7Wz31ZNj7nW9qY5rtXub4YkZpHPVRyHzgoXPnaTjn2js5Cp4YJTk7Lz6cm9W9c7cS7PRL580PvufuyuyoBwHlkygzSYGYgcEQxn1ewse0+Ax1bR2gtvE0shwq4+ckADPtJFdAYk5Y5J4k95NUTpI3jjMRtEIZiVMhzwQKchc/GJA4dlYI49srq//AIi92pQG+e9lza3LRxFQkkaMpZckHiGKHOM5789lSHRjsoR2T3RGZLmR0DHieqj0lhn8KQknv0Cqsu+cU8Cx39qJtAwsqNpce08sHgM4ODjlV+3Kt3i2VbJIMMetkx26JG1IT3EjjjuI7621oujszjhs8k3lmUQeOone69Du2lZiaGSJuUiMp945+PbWYbhbXihuQt22IyrKGzjq2LKW0n1NWOJ9nHgSKvu+W1za2bunptiNT3F8jV7hk+NY3p4Yqf8A8um3Tli0fxnm1StJWN92bs63WVxMt2YcBYn6mbQ3FixkRcl+xdbrocDmc4rPekrqY7gSWkUiSYYyyqkkQKMWUB4mQEFmJ84nDYAAxjEXs9p7mXy47Tt4bmORVBnl6qTzFUq6gKQyniCMYJBznJqYv7Dr1jtFurWV5zEZXtD1hdU853mOAsWks3eXYg+aOFa1FUXfdv6bylNzKttXdqW0QNOY1LeigfU7DtOAMBQO0nuFfyd3JxZeXGMi36xYwx4Fic8VHagIxnvPjiZ2jt+3l2wk1xF11rCyoUU+mi6uP4Q1tqx6wGO2pnpH6SoNp2ptYIJIlhlRoW83Q6qpUh0H2P0sqBnkM4q6nOo4xxLN5vlyITUbuxnWrszU1uptbqZ+rk4w3H1uVezDcFb2EE/NmtY2G+ydpxW1lbRWyAgmWOVGFz5qHIjkA9PJ1dZr5LyOTiJ3l6Hon66W1PkcUBdT5S7NC+ApWRZG85EyzIScgFcjI5+SqRmnCSt8+WCTi7ozrauzzbzvEwI0MQM8yuTpb3jBrkqzz20xHkW0ImS4RWa3kfm6rnKavXU4ODx4DwzWKvo1HJWlqvl11Mdangd1oxSlKvKBSlKAUpSgFKUoBSlKAUpSgFKUoBX1tbgxurrzRgw9xzXypXjV1ZhOxf8AZ1+0OuaCFri1uCZGRMNLFIfsimM+kp7v5PY99cXcS21rbGxtiTrYokLe0RxL654+ceQzyrO7S9kiOqKR0PerFc+OOY8asNvtGSKETTT5muT1cBmfzYgcq85z6CgHmBx95rj1tlcM4tXemvmr2duPLRnWpbTjyaLBsnZEdxfRJEmLLZPnufVe45pGD6zagM/jZ5iv3fDfJ7OZQYUk60M+oyFTnPnZXSeGTzz391dMe8lva28dvaQXUkScI3ED4uZT6UgcjDM2CfYoqp38c77TNxe2B0wR9ebaZtGuCLiQr6cPxOojHHiKphR7SolNfRFPXVvjqXSnhjdPNn1G2Nq7R+t2ttIob7jGy8PbM/BfEEVd90ejS32PCb/a7xloxkJ6UcfdgY+uy54DHbyzzrv3k6c7a2PV20LTv1YOQwWNGYZCMeOSM8ccuXPllFsbzbVwRPdsVDB2aZ3MMXWMEUJGMgMWYKqqMnl7a2wp2jZLDEolK7zdye6+Pb22DN5MsVtbprcKuGkRSAiykcNTucY7F1c8Zq8yXIZiSy6jxIyP0dgqrwdFhtoJ3baFwscEjeUmEGJOqijZyQMnrpPRXuUuRklSDObQ6Ktnps0TyWj28yx9dIguJJZdKYaSMZIVmIwhIXgW4dlZdqoxrNLFZLTK/wCUW0qmBaZla6Q9rQtZmJZUaRnTCqwYjScknHIYBHvrM623fjo2tI9im5S1W1uIIkchHZxnzdUbk/ZDgkaiM5rEq2bHTjTp4YveU1pOUrs6tm7Re3lWWIgMveAQQeYI7Qal77fm4lRkCwxaxhjChVyO0aixwD7K5W2J1dj5TLkGVlSFeWRzaQ+zSDjxz3VEE4FW4KVV4rXayI3nBWufae1MYTVykRZF+Scj9Kke6uzYOyPK5jCDhjG7J3a1wQD7DxFWneTdpk2VAzKOttVAfHHzGPEZ9hKn56qWxdrG1uEmVQxTPmk4BBBBGezn+aq4VnWpSdPVXXfu8cicoKE1i0Obz4pPWSSNuwlWVlPYRxBB7qsuyuky9gSWOR1uknAVku9cq4GeAw6kAg4I5Gu7fDZHlNvHtGFMF0VpUHHgQPOz2leR4cuPZVT2VEjyiOQ6Vl8wP8Rj6De0asAjuJ7qlTqxq08TWmvJrU8lBxlYsa7wT7UvOvuXQC2DzaY1IOMIpVFySR9bQc+HvqvSvlie8k/PX0iaWwuxrXDwt5y9jKeYz2qy8j4VMTWNtcvItk7F/TVGXSCPWVM8SRz/APVFNU54n9rSs1ouvjr7FVWDnGy1RA0r9Ixzr8raYBSlKAUpSgFKUoBSlKAUpSgFKUoBSlKA+kEep1U8mYD5zitC3fitfLLt7uSENbCFVSbRjycLqcRq4IJdtKk4JAc4xms7jiLsFUZLEKB3k8APnNTG96ma7itowHkiVIi+Bl5Dg8SOxcjw86sdfOpFcn3aZ/g27N9r7i471dKduUC2mucSTNJIrh4lSMxGJYUyPNIBz5oK5BPHNUTerfGfaNx1svmAJ1axxkhVj5lfwsnnnn4V9N5ba0g+sWwd5VYiSWQtw08wi8BxPbjl41AAZ4AZJ4ADmT3Ad9KKi4qST7y6d07HVsrZjXMyxR82ySccFUcWY+A/PgdtX3o6vjatNL8H3EkExgeAx9WWzAXKa9TD0i2SRnBHCuNR8D2QYpqurrI4jzUAHok/gg5x2k9wrReh61SSxjDorYiXGoA44t31irbTKSvBfS3Zc9bvysi6NNLXXUg9ob9X0o6obHbyaZZRcRNINTmb09EgwUxk44cc9nDC/wCkHaMlwrfBGqERvG0byDXIGKnJcYCnzBwCkcT7Ma78Ew/cI/yF/dT4Jh+4R/kL+6qu0nwj5+57aPM8+9IvSbd3qGzlthaplWePOt2xhly5AGnIB4DmOdQ25O6nlcnWyr9YjPHP/MYeqPwR2/N340vpZ3B61OthXz1yUx29rRHxxle48KpvR1vNys5eBGeqJ4d5aM+0cSPeOyrJ15PZ5dmrSWvLmvnoIwXaLFpuI/f3eYyyPaLGgSFwNRBL6lA9HsQcSvbkVV7DZ7zuEiiaRuZVeBKjGePZzxn21J77up2jPpGMMoPtYKuo/P8AorUuhnczTH18ycZAGII9X/lpjw84+IFXRnGhs8cCzdrdbZkGnOo77ivHbd6Y+rOyWK6dBBlzlcY4nHHhVY2tu9czSB49mtCNKqURlZfN4A9mDjA91enfgmH7hH+Qv7qfBMP3CP8AIX91Y6blSd4RS/l7lsmpKzv5HmPZ6bQ2crSdS4hHGRJMGIg8DkZ808eY/PVfverLkxKyo3EKxyVzzXV6wHYeePbW89MtskdjIERVzGc6QB6y91YBW/ZZupim0k72y35L3KKqskloaTsWyg2tbRPcAmW3zG5U6S3DhqI5g8G8QfbVI2rs6Wwuimoh4yGRx2r6rD5sEewirZ0ZbRgQPCTpnkbOW5Oo9FUPeOJxzOSR7LDvju2LyDzcCWPJjPf3oT3H9OKwKu9n2h05fY+Oi6cvx0NDh2lNSWpUTYLtFPKIWjjlGBOjtpXWeTrz4N/PEGobaOyZbdsSoVzyPMHwIqHaPjhl4jIII4g9oI7DVq3Zfyu2ksmOXQdbAT3j0k8OPzMe6uneVBXvePml15enQwypxqaL6vUgaUI7xjx4H3jspW0wClKUApSlAKUpQClKUApSlAKUpQE9uugi628cZW1TKg8mlbgi5/n0hXd0bbMM1xJdycdBIB75X8529wb/AFVx7TH9lsbVTpW5bXIeZJLKo9w1H5hVz2d0ZXccYWC8uVj4kBUTHHjnnXF2mopRlnZyyWTf0rLct7v4nYoQwpcs+9mU7Tl13ErfGlkPzscVbujzdrUfLJh5iZ6oHtIzmQ+wch7cnsFTR6DpPuk30afvqRHRjeiPqxd3QTTo0hEA04xjnyxSvtMJ08EHbdpLTwJU6bUsUvVFF3w3xS+VEjhZVRtQdiNR4EY0jkOIOc9nKtV6JNopDYxmRtIaJQOBPIt3VUvqHSfdJvo0/fX9TdGt/AmmG9mVVHBWR1Ue9WIA91VVJUcEYU3azvmpc+RKKnduWd+FjcbLacc2erfVp58x+muqsL3I29d7PuhDfam6wnq5C2pX7Wj1+7Izg5HhW321wsiB0OQwyKjF52du7RrkeSjbM/Ly0WVCjjgw+buI9orzx0obnPaXBuYxgagX08MNnzJV7gTz7m8a9G1D7zbBW7hZSoY4IweTA80PsP6alidOWOPfzXD2PFZrCzzbunsV9pX2ZPOGoSSnA84k+auPwm/MDXp7ZWzxBEqDs5nvJ51TOjLctLNWZQSNbYLekTy4/JXC+Oav9eyqdrLGtNF0/v0sLYVh37xXJe7VjhIEj41ZxwJ5eFdEsoVSzHAAJJ9grHd6Lybal48FrctC0WgsVUsx16tEYwwxgAse8sO6q5ytl8Xh4HsY3JPpf2gk1jKY21AR4PAj1l76wStTuOi/aEilJL6dlbmrROQfEa64vqJ3H3Zv8u3++tOzV6VJNSlm3fJS4LkRq05StZeaM6DY4g4I4gjgQRyIPYa2/YcrPaws51M0UZYnmSVGTWab37jvs2NXkl1Fm06TGUIyrNnix+LVt2duNtB4lMW0ZdGlQAsJIXgCFzq7ARUNudOvCLUra7n7EqClBu69CG6Rd2tLeVxL5rcJQOxuQfHceR9uD2mqdY3rQSpLH6UbBh7e8H2EZHvrUJujjaTqUe/mZWBDAwHBB4EHzqi5OhedQS05AHMm3bA/11PZ9opwp4Kkr90tOeRGpTbliivQhd7LRS6XMP2K6UOPY/rD2d/jq7qgasNnFi3vLNzqFq3WI2MYIJBABzgHH+pqr1dDZpXjh4Zd2q8jn7RC0r8fjFKUrSZhSlKAUpSgFKUoBSlKAUpSgLDtLnsvwT9olektifa0XyBXmjb0/Vps18Z0R68cs6XU4/NWndG2/r39z1QDosWnzS+oEMHwMYHLTXCqKSjGdss14yO0rPK+eXoavSlV7frab21k80ZIZNTcDjOlWbGewHFQk7K54ldlhpWY9F+/M20pWMmVCEjTr1g5XOeQrTc16r3aas0GrFS3+3WjuLVyBpbhxXgQfVcdzK2Dmq30Ub+denVTea6nS4PY/IOO5Wxg9zA1oe3PtaT5JryxBtZrS/eWP1ZZQV7GQudSn/p3ECkKONyUdVZrrnfxJOdkr6aHralVvcnedLy3Uq2rzQQe0ry4/hKeB9tWSvIyxK5FqzPwLjlX7Sua/vRDGzt2DgO89g95r1tJXYWZUOk7exbO2Yczgebn0mPoJ8/nH2Cs06FZWe+ldzlnaFmPeS0hJ+eoDpF3lN5dsobKREjhyaT1m8B6I8D3189xt7U2dJJI6yEsE0lApwULE5DEfGq1UJOhKVvqlbwurL8jGlNLcrnqalRG7G0Wnt+sc5JPDgBwwCOXjUvVMZYldBqzsYl/SB9FP8RP2claTuD9pDxH6iVm39IH0V/xE/ZyVpO4P2kPEfqJXn+mHWf4JvR9xZK4dufa0vyDXdWfdI++psDpfW0cmE0oqE5KkniSOHm99J3tZK7eRGKzuZGh+v7U8G/Waq3UzYXyzPtCVMhZF1AHGQCW54JGahq62zJrEny/6ow7U7td/qKUpWsxilKUApSlAKUpQClKUApSlAWbd3anlE1vbT29vIi5QF4yzgYJ4MWxzHdU30Gj/wCQm9hX/vVVtzj/AG+H5R/VarV0Hf8AEZvlL/3q5O0xUMajp9L/AOTOps8nKKb5+hv9Qu92xWvLVoFONeQTnBAZWUkHB4+d3VM1z3+0EgUNISATjgCePu8KyytbMtje+RS9wujo7LkJViytknUwY5xgYwo4VfajrPb0UrhEJ1HJ4qRy8a7pkJUgMVJ7RjI+fhXkWndp3PZX0asV7fvbyWto5dgOGT8kcfznAHjXld5CxLNzYknxPE/nNbJ0t7o3Lp1gmeQJltHY+O3HPrAOQ4jHLFY1mtuxJNSlv0twK62VluNU6CJmM8i6jpV0IHYCyyaseOkfNW81gfQP9sy/Kj/VlrfKz1P3Z9V6Ikvtj83sVU+kqQrYOynBUOQR2EI+DVsqo9J//D5Pkyfs3qmp9pKGp5fUcBSTkfA1+ryr8k5HwNd7eZD1buN9pr4j9VasJqvbjfaa+I/VWrA1cGl9iNk/uZif9ID0U/xE/ZyVpO4P2kPEfqJWa9P/AKKf4ifs5K0rcH7SHiP1Er3dDrL8Hr39xZKxH+kDyT5a/s3rbqxH+kDyT5a/s3qyH7kOv4ZBaPoVfezabRlYUVAjQRk4Uajq1A8fdVUqwb7fbEX/AOeL9L1X66eyRUaUWt5z9pk3UaYpSlajMKUpQClKUApSlAKUpQClKUBZLzbFxbQWaWzlTKjHAVGLHUAuNSnvqz9DGyZoL5zPE6a9GNQxkgSk/pqq7T57K8E/aJXonYmzIuqik6tdekHVjjkjnXCqN4VGKX1NtvflI7cbavd7EtVW6SlJ2dIFzqKvjTnOdD4xjjnNWnFfK6tElGmRQwznB76hJNrIinZmOdBsEyyydesqktw60MDjR2auzNbTXJb7JijbUkSqR2gceNdde5tuT38D12ySI7eCENbSZ9Uah4rxryjty2EV3PGowqSOAO4ZyB7s4r1RvTfLFauWIGoY93Nj7lBrBOj7Z0W0b24M8St1joy6xq09Yz9nhj5qnSqdnKc9yS9cjxxxJIlugf7Zl+VH+rLW+VU93uj+KxlEkOhfjBI9OrAIGTq7NRq2VByc5yna1/ZINJJJMVUek/8A4fJ8mT9m9W6oveDYgu4urZgFycgrqBBBBBGR31Gabjkex1PIy8q/JOR8DW1b+dHtrZWUrpDFq6qQqyppKlRwI4njxrFWGRXVoV1Wu7WtxKJwwWzPVu4x/sa+79VasNU7ot2is2z0IPHCH/SFPzMrD3Vca5NNWjbgXz1MX6ebV5AojRnIdDhVLHGhxnA7OIrRdwh/Yx4j9RKlLvYkUr63TLHAzqYcvA197KwSFdMYwCc8yePAdvhXiUrpPRX8yTat4HRWIf0gD6Hy1/ZvW2sawPpxvutnjiTiWdsY/BURj52Y/NV9P92HX8MhuZWt8z/aE/wIv+v76ganN8nHljKDnq1RPeB/7qDrqbL+zHojmbR+5IUpStBSKUpQClKUApSlAKUpQClKUBYNruF+CyxAAVSSeAAEiEknsGK2Ox6ULOKJU6+A6QBnyiPjj31kUj2Nxb263FxKjwx6cRoSOJyckoc8uyuf4I2X993P0f8ADriuniSupJq+kb6u52FONtVu38jbPqtWf3WH/MR/vp9Vqz+6w/5iP99Yn8EbL++7n6P+HT4I2X993P0f8OvOx5y/j/R7jjy8TbPqs2f3WH/MR/vrnu+mC1UZEsH0oc/kqONY38EbL++7n6P+HT4J2Z9+XP0f8OnY85/x/oY48vEkt/ektr8GKIsEPBmI05X4qr6qntJ4nFdPQr9uSeNv+s9RVnu/s6WRY0u7ks5wBoA4+JjwK+m5e34dmXlz1jNhXCoSpbPVO/paR4VOcY9jKnTi75PNO7zQi25KTatoemaVk/1dYfjD6GWn1dIfjD6GWs/1/wCEvBnuFcV4msUrJ/q6w/GH0MtPq6w/GH0MtPr/AMJeDGFcV4k50v8A2hJ/gzfoFebq1jfHpSgvrSWLUdRjdVAidclh2k+FVLZ+7Nr5DFdXU8ydazLhArDIL4wNBPKMmtOzSdJSck1d5ZZ6f0RqRxWSayX5Ojo/6Qm2a2h8mIkkEDJXPMFfWU8+HEHiK2Cz6XrN1BMsQJ/+1R+ZsEVi3wTsz78ufo/4dDsnZn33c/R/w6VKcZSxRUlf/a7eh5GVlZtPvN0+qhZ/dE+li/3V/LdKVmBkyp9NF/urC/gjZn31c/kD/wAdfh2Ts376uPyB/wCOq+xfGX8T3HHl4mrbxdMtskZETqxI5RMJHPgR5q+JNZdY3DXVy20boYih4qvYzL9jiTPPB4k9/wCblBsYuKQzTEcuuYBPyVxn3iuXaO1pJ8ayAq8FRRpRR+CtX09medr55Nu2nBJfkqntEVp5fk57icyOzt6TksfE8TXzpSuolZWRzW75ilKUPBSlKAUpSgFKUoBSlKAUpSgFKUoBSlKAUpSgOnZl8YJklA1GNg2CcZx7al5N5YGYs2zLcliSSTxJPEk+bzqv0qmdCE3eSz6tehbCtOCtFk9/WC3/ALrtv5/Fp/WC3/uu2/n8WoGlQ/S0+D8X7k/1NTj5Inv6wW/91238/i0/rBb/AN1238/i1A0p+lp8H4v3H6mpx8kT39YLf+67b+fxa+e194xPbpAlukKRvrAQnGcOCMY7esJqFpXsdmpxaklmub9zx7RUas35IUpStBQKUpQClKUApSlAKUpQClKUApSlAf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QQDxUSEBAUFRUSFxUXGBYUFRcVFRkYGB0YGRcYFxUdHCYgFxkjGhQXHy8iIycpLCwsGSAxNTAqNSYrLCkBCQoKDgwOGg8PGi8lHiQ0LCosNSosKiwpMiw1LCwyLC0sMDIsMjUsKSw1LSwsKS8sKSwqLCkqLCwsLCksKSwsLP/AABEIAMABBwMBIgACEQEDEQH/xAAcAAEAAwEBAQEBAAAAAAAAAAAABQYHBAgDAQL/xABPEAACAQMBBAUGBRAIBgMAAAABAgMABBESBQYhMQcTQVFxFCIyQmGBFVJykZMXIzM0U1RigpKhsbKz0ePwCBYkVXOUotI1Q8HD0+ElY3T/xAAZAQEAAwEBAAAAAAAAAAAAAAAAAgMEBQH/xAA1EQACAQIDBQcDBAEFAQAAAAAAAQIDERIhMQRBUWFxE4GRobHR8CIywRQzkuFSQmKisvEF/9oADAMBAAIRAxEAPwDL6UpXeOOKUpQClKUApSlAKUpQClKUApSlAKUr629q8hxGjOe5FLH5hRtLNnqV9D5UqWs92ZnJMiGFFGWknBjUD8YDJ9grvsNnWzkrb2t5tBgcM0KOkQPivEe+s8tognZZ9PfTzL4bPOWby6lapVmn2Xbu4gaC4sLhvQS5DaH7MBm4jJ4A8s9/KoSfZEyOUaGTKkg4RiOHcQOIqUK8ZZPJ8/noRnRlDn0OSlKVcUilKUApSlAKUpQClKUApSlAKUpQClKUApSlAKUpQClKUApSlAKUpQCldWztmyXEgjiXUx+YDvY9gqajENs/U20JvrsZzpRnjQjuRclyD3cu8cqpqVlB4Vm+HvwRdToueeiOaz2PHHALm9cpE32ONfskvh3L7ffw4ZtGzdg3txGrGSLZdq/2NSMzyDsOn0jnjxyvgeddO6u77yuu0NpJmXlb27oVVApx1rxnkNQ81TzPnHsqtbSvo7+6nkuVluZTIYbeCNiGwvOTI5D2nhz4cOHMlUdSbTza70uSWV3xb8jpQpqCyy9WTW1uj106uQXz30UUiPLbzdZGzICOs0HUQTpzw4HnjPI3ttoMFEcQEUSjCxxDQgHgOdZpsq82nDIlmohkfTrxKxYxp2CSUMF8MEn81Td1abV0HNzs9cj1TIGGe1Sy6SRz51krxqzSjKcUuTtfuL4YVnZnVv1bi4smR5Brj+uRa2AYMvYpJyNQyPeKgYNm7TePrItpRuw9RSrDPxdWnGfdXx2tsuOyGpNnm9fSWkurp3ePhz81WA4e059pqL3P3g07RyI44kuiEMcQKxqcYjKgkn0uHE+uatp0mqDcGpWzzSfVatryIymsdmrX4H0il+EtSOgS9jDchpWULwZSOSyD+fZXSP5NSm8F15NteSVOHVzK/D2hS494LfPX972wBL6bSMKxDr3EMoJI9momuls8rNRWjV1y0uumat3mDaYZYt6dmRFKUraYRSlKAUpSgFKUoBSlKAUpSgFKUoBSlKAUpSgFf1X80oBQmpfZOww8bXFzJ1VunNvWY/FjHafbg/pxbtk7u3LqGt4otnwsMrLcL1t24+MI+JUc+ePYayVdqjC6W7XOyXf7Jmmls0pq7y9SjQ7GncZSCVh3iNiP0V1226ly5x1JQDm0vmKPeR+gGpreey0MkEO0L67vJMBY48JH7SVViRwB4e84FS+zui0lAdr3kzNwItYn6wqe6SRsqD2EL7jVMtqkoY3JJdH/AFc0LZY3tmzm2TsczFrKylCRxgNeXg48/wDlxkc3PIAHh8+bXsK9trK4SwsYzGNJllZcGUxoCS80p48SAoUciw7KbK2OtjbJaRkER5aRgAOsmPpsfYPQXuCiofd28WXae0cYykMCA9pCyJrx7+Hurlyq9pKai3ZJt83z5cFwNyhhS8OhZbu7MjtI55kk+wd3gBWf7viK3t/KEcdZdXGWcY1RWusnEmfQRtDZP4SZ5Vad49o+T2kspXVpUgD2t5oz7Mtx9lZrs+2jh2Y07xjWzNGjagGcEFSUPEppGvUCOIxxBwRHYoYoSberS66/P6Pazs1bcW+4v+p+E54mQzRsg4nOFEaBeHyi/iRVc2/sy1aFZZL2XyhkVurmPWnUwDaWUDMefmAxwqrQyvxZdTDKlsBmUlTka+w8e+tEsL1DaeUzNFIIQjMsDNK5KsHUMWP1pesIYgAcvS0kg7nR/T2knw01eSSW8qU+0yt84mcJKQpUMwVsZUEhSRyyvI4x210bLnEdxE7eiksbnHE4VgTgdpwK/vbO0zc3DzFFTWR5q8uAxxPaTjia4q6SWKOatfUyXs8jq2nfGeeSYjBkdmx3A8h7hgVPSYn2ZHKcdZbP1DHtMeMp441AfPVXqxbLU/BdwcHHXxe7zeP/AEqqolHBbc17Hv3KV+DImlKVsOcKUpQClKUApSlAKUpQClKUApSlAKUpQClK7NjQh7mJTyLrn2gHJHvxioylhTfA9isTSJOLYUMSg3k0iMyh+riQuyIfWlODpHHl+mv4fdV/LEtw2VkAdZBy6vtf2Y5eOO+p2R82F9Oca7iZ42bHoxhxEPxVQk1JyQLdzm2tJD9jRZ51wyQW49VTy6yQ8ABx+bhx47VVu8+K5LTPTRX7zrS2anZZe587OWBIztCVdVvaHqrKLGpXkXzWn0+udRCrnhkE9lRu8rTPbtdbRmcGThHaRuVyz+iJW5yHGCe7B78V/O9O21Y6oFAttn6YbdPSDz4wgHPX1akt7Wz31ZNj7nW9qY5rtXub4YkZpHPVRyHzgoXPnaTjn2js5Cp4YJTk7Lz6cm9W9c7cS7PRL580PvufuyuyoBwHlkygzSYGYgcEQxn1ewse0+Ax1bR2gtvE0shwq4+ckADPtJFdAYk5Y5J4k95NUTpI3jjMRtEIZiVMhzwQKchc/GJA4dlYI49srq//AIi92pQG+e9lza3LRxFQkkaMpZckHiGKHOM5789lSHRjsoR2T3RGZLmR0DHieqj0lhn8KQknv0Cqsu+cU8Cx39qJtAwsqNpce08sHgM4ODjlV+3Kt3i2VbJIMMetkx26JG1IT3EjjjuI7621oujszjhs8k3lmUQeOone69Du2lZiaGSJuUiMp945+PbWYbhbXihuQt22IyrKGzjq2LKW0n1NWOJ9nHgSKvu+W1za2bunptiNT3F8jV7hk+NY3p4Yqf8A8um3Tli0fxnm1StJWN92bs63WVxMt2YcBYn6mbQ3FixkRcl+xdbrocDmc4rPekrqY7gSWkUiSYYyyqkkQKMWUB4mQEFmJ84nDYAAxjEXs9p7mXy47Tt4bmORVBnl6qTzFUq6gKQyniCMYJBznJqYv7Dr1jtFurWV5zEZXtD1hdU853mOAsWks3eXYg+aOFa1FUXfdv6bylNzKttXdqW0QNOY1LeigfU7DtOAMBQO0nuFfyd3JxZeXGMi36xYwx4Fic8VHagIxnvPjiZ2jt+3l2wk1xF11rCyoUU+mi6uP4Q1tqx6wGO2pnpH6SoNp2ptYIJIlhlRoW83Q6qpUh0H2P0sqBnkM4q6nOo4xxLN5vlyITUbuxnWrszU1uptbqZ+rk4w3H1uVezDcFb2EE/NmtY2G+ydpxW1lbRWyAgmWOVGFz5qHIjkA9PJ1dZr5LyOTiJ3l6Hon66W1PkcUBdT5S7NC+ApWRZG85EyzIScgFcjI5+SqRmnCSt8+WCTi7ozrauzzbzvEwI0MQM8yuTpb3jBrkqzz20xHkW0ImS4RWa3kfm6rnKavXU4ODx4DwzWKvo1HJWlqvl11Mdangd1oxSlKvKBSlKAUpSgFKUoBSlKAUpSgFKUoBX1tbgxurrzRgw9xzXypXjV1ZhOxf8AZ1+0OuaCFri1uCZGRMNLFIfsimM+kp7v5PY99cXcS21rbGxtiTrYokLe0RxL654+ceQzyrO7S9kiOqKR0PerFc+OOY8asNvtGSKETTT5muT1cBmfzYgcq85z6CgHmBx95rj1tlcM4tXemvmr2duPLRnWpbTjyaLBsnZEdxfRJEmLLZPnufVe45pGD6zagM/jZ5iv3fDfJ7OZQYUk60M+oyFTnPnZXSeGTzz391dMe8lva28dvaQXUkScI3ED4uZT6UgcjDM2CfYoqp38c77TNxe2B0wR9ebaZtGuCLiQr6cPxOojHHiKphR7SolNfRFPXVvjqXSnhjdPNn1G2Nq7R+t2ttIob7jGy8PbM/BfEEVd90ejS32PCb/a7xloxkJ6UcfdgY+uy54DHbyzzrv3k6c7a2PV20LTv1YOQwWNGYZCMeOSM8ccuXPllFsbzbVwRPdsVDB2aZ3MMXWMEUJGMgMWYKqqMnl7a2wp2jZLDEolK7zdye6+Pb22DN5MsVtbprcKuGkRSAiykcNTucY7F1c8Zq8yXIZiSy6jxIyP0dgqrwdFhtoJ3baFwscEjeUmEGJOqijZyQMnrpPRXuUuRklSDObQ6Ktnps0TyWj28yx9dIguJJZdKYaSMZIVmIwhIXgW4dlZdqoxrNLFZLTK/wCUW0qmBaZla6Q9rQtZmJZUaRnTCqwYjScknHIYBHvrM623fjo2tI9im5S1W1uIIkchHZxnzdUbk/ZDgkaiM5rEq2bHTjTp4YveU1pOUrs6tm7Re3lWWIgMveAQQeYI7Qal77fm4lRkCwxaxhjChVyO0aixwD7K5W2J1dj5TLkGVlSFeWRzaQ+zSDjxz3VEE4FW4KVV4rXayI3nBWufae1MYTVykRZF+Scj9Kke6uzYOyPK5jCDhjG7J3a1wQD7DxFWneTdpk2VAzKOttVAfHHzGPEZ9hKn56qWxdrG1uEmVQxTPmk4BBBBGezn+aq4VnWpSdPVXXfu8cicoKE1i0Obz4pPWSSNuwlWVlPYRxBB7qsuyuky9gSWOR1uknAVku9cq4GeAw6kAg4I5Gu7fDZHlNvHtGFMF0VpUHHgQPOz2leR4cuPZVT2VEjyiOQ6Vl8wP8Rj6De0asAjuJ7qlTqxq08TWmvJrU8lBxlYsa7wT7UvOvuXQC2DzaY1IOMIpVFySR9bQc+HvqvSvlie8k/PX0iaWwuxrXDwt5y9jKeYz2qy8j4VMTWNtcvItk7F/TVGXSCPWVM8SRz/APVFNU54n9rSs1ouvjr7FVWDnGy1RA0r9Ixzr8raYBSlKAUpSgFKUoBSlKAUpSgFKUoBSlKA+kEep1U8mYD5zitC3fitfLLt7uSENbCFVSbRjycLqcRq4IJdtKk4JAc4xms7jiLsFUZLEKB3k8APnNTG96ma7itowHkiVIi+Bl5Dg8SOxcjw86sdfOpFcn3aZ/g27N9r7i471dKduUC2mucSTNJIrh4lSMxGJYUyPNIBz5oK5BPHNUTerfGfaNx1svmAJ1axxkhVj5lfwsnnnn4V9N5ba0g+sWwd5VYiSWQtw08wi8BxPbjl41AAZ4AZJ4ADmT3Ad9KKi4qST7y6d07HVsrZjXMyxR82ySccFUcWY+A/PgdtX3o6vjatNL8H3EkExgeAx9WWzAXKa9TD0i2SRnBHCuNR8D2QYpqurrI4jzUAHok/gg5x2k9wrReh61SSxjDorYiXGoA44t31irbTKSvBfS3Zc9bvysi6NNLXXUg9ob9X0o6obHbyaZZRcRNINTmb09EgwUxk44cc9nDC/wCkHaMlwrfBGqERvG0byDXIGKnJcYCnzBwCkcT7Ma78Ew/cI/yF/dT4Jh+4R/kL+6qu0nwj5+57aPM8+9IvSbd3qGzlthaplWePOt2xhly5AGnIB4DmOdQ25O6nlcnWyr9YjPHP/MYeqPwR2/N340vpZ3B61OthXz1yUx29rRHxxle48KpvR1vNys5eBGeqJ4d5aM+0cSPeOyrJ15PZ5dmrSWvLmvnoIwXaLFpuI/f3eYyyPaLGgSFwNRBL6lA9HsQcSvbkVV7DZ7zuEiiaRuZVeBKjGePZzxn21J77up2jPpGMMoPtYKuo/P8AorUuhnczTH18ycZAGII9X/lpjw84+IFXRnGhs8cCzdrdbZkGnOo77ivHbd6Y+rOyWK6dBBlzlcY4nHHhVY2tu9czSB49mtCNKqURlZfN4A9mDjA91enfgmH7hH+Qv7qfBMP3CP8AIX91Y6blSd4RS/l7lsmpKzv5HmPZ6bQ2crSdS4hHGRJMGIg8DkZ808eY/PVfverLkxKyo3EKxyVzzXV6wHYeePbW89MtskdjIERVzGc6QB6y91YBW/ZZupim0k72y35L3KKqskloaTsWyg2tbRPcAmW3zG5U6S3DhqI5g8G8QfbVI2rs6Wwuimoh4yGRx2r6rD5sEewirZ0ZbRgQPCTpnkbOW5Oo9FUPeOJxzOSR7LDvju2LyDzcCWPJjPf3oT3H9OKwKu9n2h05fY+Oi6cvx0NDh2lNSWpUTYLtFPKIWjjlGBOjtpXWeTrz4N/PEGobaOyZbdsSoVzyPMHwIqHaPjhl4jIII4g9oI7DVq3Zfyu2ksmOXQdbAT3j0k8OPzMe6uneVBXvePml15enQwypxqaL6vUgaUI7xjx4H3jspW0wClKUApSlAKUpQClKUApSlAKUpQE9uugi628cZW1TKg8mlbgi5/n0hXd0bbMM1xJdycdBIB75X8529wb/AFVx7TH9lsbVTpW5bXIeZJLKo9w1H5hVz2d0ZXccYWC8uVj4kBUTHHjnnXF2mopRlnZyyWTf0rLct7v4nYoQwpcs+9mU7Tl13ErfGlkPzscVbujzdrUfLJh5iZ6oHtIzmQ+wch7cnsFTR6DpPuk30afvqRHRjeiPqxd3QTTo0hEA04xjnyxSvtMJ08EHbdpLTwJU6bUsUvVFF3w3xS+VEjhZVRtQdiNR4EY0jkOIOc9nKtV6JNopDYxmRtIaJQOBPIt3VUvqHSfdJvo0/fX9TdGt/AmmG9mVVHBWR1Ue9WIA91VVJUcEYU3azvmpc+RKKnduWd+FjcbLacc2erfVp58x+muqsL3I29d7PuhDfam6wnq5C2pX7Wj1+7Izg5HhW321wsiB0OQwyKjF52du7RrkeSjbM/Ly0WVCjjgw+buI9orzx0obnPaXBuYxgagX08MNnzJV7gTz7m8a9G1D7zbBW7hZSoY4IweTA80PsP6alidOWOPfzXD2PFZrCzzbunsV9pX2ZPOGoSSnA84k+auPwm/MDXp7ZWzxBEqDs5nvJ51TOjLctLNWZQSNbYLekTy4/JXC+Oav9eyqdrLGtNF0/v0sLYVh37xXJe7VjhIEj41ZxwJ5eFdEsoVSzHAAJJ9grHd6Lybal48FrctC0WgsVUsx16tEYwwxgAse8sO6q5ytl8Xh4HsY3JPpf2gk1jKY21AR4PAj1l76wStTuOi/aEilJL6dlbmrROQfEa64vqJ3H3Zv8u3++tOzV6VJNSlm3fJS4LkRq05StZeaM6DY4g4I4gjgQRyIPYa2/YcrPaws51M0UZYnmSVGTWab37jvs2NXkl1Fm06TGUIyrNnix+LVt2duNtB4lMW0ZdGlQAsJIXgCFzq7ARUNudOvCLUra7n7EqClBu69CG6Rd2tLeVxL5rcJQOxuQfHceR9uD2mqdY3rQSpLH6UbBh7e8H2EZHvrUJujjaTqUe/mZWBDAwHBB4EHzqi5OhedQS05AHMm3bA/11PZ9opwp4Kkr90tOeRGpTbliivQhd7LRS6XMP2K6UOPY/rD2d/jq7qgasNnFi3vLNzqFq3WI2MYIJBABzgHH+pqr1dDZpXjh4Zd2q8jn7RC0r8fjFKUrSZhSlKAUpSgFKUoBSlKAUpSgLDtLnsvwT9olektifa0XyBXmjb0/Vps18Z0R68cs6XU4/NWndG2/r39z1QDosWnzS+oEMHwMYHLTXCqKSjGdss14yO0rPK+eXoavSlV7frab21k80ZIZNTcDjOlWbGewHFQk7K54ldlhpWY9F+/M20pWMmVCEjTr1g5XOeQrTc16r3aas0GrFS3+3WjuLVyBpbhxXgQfVcdzK2Dmq30Ub+denVTea6nS4PY/IOO5Wxg9zA1oe3PtaT5JryxBtZrS/eWP1ZZQV7GQudSn/p3ECkKONyUdVZrrnfxJOdkr6aHralVvcnedLy3Uq2rzQQe0ry4/hKeB9tWSvIyxK5FqzPwLjlX7Sua/vRDGzt2DgO89g95r1tJXYWZUOk7exbO2Yczgebn0mPoJ8/nH2Cs06FZWe+ldzlnaFmPeS0hJ+eoDpF3lN5dsobKREjhyaT1m8B6I8D3189xt7U2dJJI6yEsE0lApwULE5DEfGq1UJOhKVvqlbwurL8jGlNLcrnqalRG7G0Wnt+sc5JPDgBwwCOXjUvVMZYldBqzsYl/SB9FP8RP2claTuD9pDxH6iVm39IH0V/xE/ZyVpO4P2kPEfqJXn+mHWf4JvR9xZK4dufa0vyDXdWfdI++psDpfW0cmE0oqE5KkniSOHm99J3tZK7eRGKzuZGh+v7U8G/Waq3UzYXyzPtCVMhZF1AHGQCW54JGahq62zJrEny/6ow7U7td/qKUpWsxilKUApSlAKUpQClKUApSlAWbd3anlE1vbT29vIi5QF4yzgYJ4MWxzHdU30Gj/wCQm9hX/vVVtzj/AG+H5R/VarV0Hf8AEZvlL/3q5O0xUMajp9L/AOTOps8nKKb5+hv9Qu92xWvLVoFONeQTnBAZWUkHB4+d3VM1z3+0EgUNISATjgCePu8KyytbMtje+RS9wujo7LkJViytknUwY5xgYwo4VfajrPb0UrhEJ1HJ4qRy8a7pkJUgMVJ7RjI+fhXkWndp3PZX0asV7fvbyWto5dgOGT8kcfznAHjXld5CxLNzYknxPE/nNbJ0t7o3Lp1gmeQJltHY+O3HPrAOQ4jHLFY1mtuxJNSlv0twK62VluNU6CJmM8i6jpV0IHYCyyaseOkfNW81gfQP9sy/Kj/VlrfKz1P3Z9V6Ikvtj83sVU+kqQrYOynBUOQR2EI+DVsqo9J//D5Pkyfs3qmp9pKGp5fUcBSTkfA1+ryr8k5HwNd7eZD1buN9pr4j9VasJqvbjfaa+I/VWrA1cGl9iNk/uZif9ID0U/xE/ZyVpO4P2kPEfqJWa9P/AKKf4ifs5K0rcH7SHiP1Er3dDrL8Hr39xZKxH+kDyT5a/s3rbqxH+kDyT5a/s3qyH7kOv4ZBaPoVfezabRlYUVAjQRk4Uajq1A8fdVUqwb7fbEX/AOeL9L1X66eyRUaUWt5z9pk3UaYpSlajMKUpQClKUApSlAKUpQClKUBZLzbFxbQWaWzlTKjHAVGLHUAuNSnvqz9DGyZoL5zPE6a9GNQxkgSk/pqq7T57K8E/aJXonYmzIuqik6tdekHVjjkjnXCqN4VGKX1NtvflI7cbavd7EtVW6SlJ2dIFzqKvjTnOdD4xjjnNWnFfK6tElGmRQwznB76hJNrIinZmOdBsEyyydesqktw60MDjR2auzNbTXJb7JijbUkSqR2gceNdde5tuT38D12ySI7eCENbSZ9Uah4rxryjty2EV3PGowqSOAO4ZyB7s4r1RvTfLFauWIGoY93Nj7lBrBOj7Z0W0b24M8St1joy6xq09Yz9nhj5qnSqdnKc9yS9cjxxxJIlugf7Zl+VH+rLW+VU93uj+KxlEkOhfjBI9OrAIGTq7NRq2VByc5yna1/ZINJJJMVUek/8A4fJ8mT9m9W6oveDYgu4urZgFycgrqBBBBBGR31Gabjkex1PIy8q/JOR8DW1b+dHtrZWUrpDFq6qQqyppKlRwI4njxrFWGRXVoV1Wu7WtxKJwwWzPVu4x/sa+79VasNU7ot2is2z0IPHCH/SFPzMrD3Vca5NNWjbgXz1MX6ebV5AojRnIdDhVLHGhxnA7OIrRdwh/Yx4j9RKlLvYkUr63TLHAzqYcvA197KwSFdMYwCc8yePAdvhXiUrpPRX8yTat4HRWIf0gD6Hy1/ZvW2sawPpxvutnjiTiWdsY/BURj52Y/NV9P92HX8MhuZWt8z/aE/wIv+v76ganN8nHljKDnq1RPeB/7qDrqbL+zHojmbR+5IUpStBSKUpQClKUApSlAKUpQClKUBYNruF+CyxAAVSSeAAEiEknsGK2Ox6ULOKJU6+A6QBnyiPjj31kUj2Nxb263FxKjwx6cRoSOJyckoc8uyuf4I2X993P0f8ADriuniSupJq+kb6u52FONtVu38jbPqtWf3WH/MR/vp9Vqz+6w/5iP99Yn8EbL++7n6P+HT4I2X993P0f8OvOx5y/j/R7jjy8TbPqs2f3WH/MR/vrnu+mC1UZEsH0oc/kqONY38EbL++7n6P+HT4J2Z9+XP0f8OnY85/x/oY48vEkt/ektr8GKIsEPBmI05X4qr6qntJ4nFdPQr9uSeNv+s9RVnu/s6WRY0u7ks5wBoA4+JjwK+m5e34dmXlz1jNhXCoSpbPVO/paR4VOcY9jKnTi75PNO7zQi25KTatoemaVk/1dYfjD6GWn1dIfjD6GWs/1/wCEvBnuFcV4msUrJ/q6w/GH0MtPq6w/GH0MtPr/AMJeDGFcV4k50v8A2hJ/gzfoFebq1jfHpSgvrSWLUdRjdVAidclh2k+FVLZ+7Nr5DFdXU8ydazLhArDIL4wNBPKMmtOzSdJSck1d5ZZ6f0RqRxWSayX5Ojo/6Qm2a2h8mIkkEDJXPMFfWU8+HEHiK2Cz6XrN1BMsQJ/+1R+ZsEVi3wTsz78ufo/4dDsnZn33c/R/w6VKcZSxRUlf/a7eh5GVlZtPvN0+qhZ/dE+li/3V/LdKVmBkyp9NF/urC/gjZn31c/kD/wAdfh2Ts376uPyB/wCOq+xfGX8T3HHl4mrbxdMtskZETqxI5RMJHPgR5q+JNZdY3DXVy20boYih4qvYzL9jiTPPB4k9/wCblBsYuKQzTEcuuYBPyVxn3iuXaO1pJ8ayAq8FRRpRR+CtX09medr55Nu2nBJfkqntEVp5fk57icyOzt6TksfE8TXzpSuolZWRzW75ilKUPBSlKAUpSgFKUoBSlKAUpSgFKUoBSlKAUpSgOnZl8YJklA1GNg2CcZx7al5N5YGYs2zLcliSSTxJPEk+bzqv0qmdCE3eSz6tehbCtOCtFk9/WC3/ALrtv5/Fp/WC3/uu2/n8WoGlQ/S0+D8X7k/1NTj5Inv6wW/91238/i0/rBb/AN1238/i1A0p+lp8H4v3H6mpx8kT39YLf+67b+fxa+e194xPbpAlukKRvrAQnGcOCMY7esJqFpXsdmpxaklmub9zx7RUas35IUpStBQKUpQClKUApSlAKUpQClKUApSlAf/Z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943" y="4310743"/>
            <a:ext cx="2819400" cy="205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73798"/>
            <a:ext cx="3029388" cy="2110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137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DK Colporteur Fat Regular"/>
                <a:cs typeface="DK Colporteur Fat Regular"/>
              </a:rPr>
              <a:t>So, why do business come to Utah?</a:t>
            </a:r>
            <a:endParaRPr lang="en-US" dirty="0">
              <a:latin typeface="DK Colporteur Fat Regular"/>
              <a:cs typeface="DK Colporteur Fat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smtClean="0">
                <a:latin typeface="Athelas Regular"/>
                <a:cs typeface="Athelas Regular"/>
              </a:rPr>
              <a:t>Tech Savvy</a:t>
            </a:r>
          </a:p>
          <a:p>
            <a:pPr marL="914400" lvl="1" indent="-514350"/>
            <a:r>
              <a:rPr lang="en-US" dirty="0" smtClean="0">
                <a:latin typeface="Athelas Regular"/>
                <a:cs typeface="Athelas Regular"/>
              </a:rPr>
              <a:t>Technology companies very successful in Utah</a:t>
            </a:r>
          </a:p>
          <a:p>
            <a:pPr marL="914400" lvl="1" indent="-514350"/>
            <a:r>
              <a:rPr lang="en-US" dirty="0" smtClean="0">
                <a:latin typeface="Athelas Regular"/>
                <a:cs typeface="Athelas Regular"/>
              </a:rPr>
              <a:t>Most families have computers/internet at home</a:t>
            </a:r>
            <a:endParaRPr lang="en-US" dirty="0">
              <a:latin typeface="Athelas Regular"/>
              <a:cs typeface="Athelas Regular"/>
            </a:endParaRPr>
          </a:p>
        </p:txBody>
      </p:sp>
      <p:pic>
        <p:nvPicPr>
          <p:cNvPr id="6146" name="Picture 2" descr="http://cdn.archinect.net/images/514x/57/57e8d34cd06c35cccc977cded60a8d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190874"/>
            <a:ext cx="4895850" cy="366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37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DK Colporteur Fat Regular"/>
                <a:cs typeface="DK Colporteur Fat Regular"/>
              </a:rPr>
              <a:t>So, why do business come to Utah?</a:t>
            </a:r>
            <a:endParaRPr lang="en-US" dirty="0">
              <a:latin typeface="DK Colporteur Fat Regular"/>
              <a:cs typeface="DK Colporteur Fat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 smtClean="0">
                <a:latin typeface="Athelas Regular"/>
                <a:cs typeface="Athelas Regular"/>
              </a:rPr>
              <a:t>. Affordable</a:t>
            </a:r>
          </a:p>
          <a:p>
            <a:pPr marL="914400" lvl="1" indent="-514350"/>
            <a:r>
              <a:rPr lang="en-US" dirty="0" smtClean="0">
                <a:latin typeface="Athelas Regular"/>
                <a:cs typeface="Athelas Regular"/>
              </a:rPr>
              <a:t>Cost of doing business is lower here than other major technology cities</a:t>
            </a:r>
          </a:p>
          <a:p>
            <a:pPr marL="914400" lvl="1" indent="-514350"/>
            <a:r>
              <a:rPr lang="en-US" dirty="0" smtClean="0">
                <a:latin typeface="Athelas Regular"/>
                <a:cs typeface="Athelas Regular"/>
              </a:rPr>
              <a:t>Lower costs for leasing buildings/land</a:t>
            </a:r>
          </a:p>
          <a:p>
            <a:pPr marL="914400" lvl="1" indent="-514350"/>
            <a:r>
              <a:rPr lang="en-US" dirty="0" smtClean="0">
                <a:latin typeface="Athelas Regular"/>
                <a:cs typeface="Athelas Regular"/>
              </a:rPr>
              <a:t>Government rewards companies </a:t>
            </a:r>
            <a:endParaRPr lang="en-US" dirty="0">
              <a:latin typeface="Athelas Regular"/>
              <a:cs typeface="Athelas Regular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191000"/>
            <a:ext cx="3251823" cy="237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137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DK Colporteur Fat Regular"/>
                <a:cs typeface="DK Colporteur Fat Regular"/>
              </a:rPr>
              <a:t>So, why do business come to Utah?</a:t>
            </a:r>
            <a:endParaRPr lang="en-US" dirty="0">
              <a:latin typeface="DK Colporteur Fat Regular"/>
              <a:cs typeface="DK Colporteur Fat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thelas Regular"/>
                <a:cs typeface="Athelas Regular"/>
              </a:rPr>
              <a:t>5. </a:t>
            </a:r>
            <a:r>
              <a:rPr lang="en-US" dirty="0" smtClean="0">
                <a:latin typeface="Athelas Regular"/>
                <a:cs typeface="Athelas Regular"/>
              </a:rPr>
              <a:t>Living Conditions</a:t>
            </a:r>
          </a:p>
          <a:p>
            <a:pPr lvl="1"/>
            <a:r>
              <a:rPr lang="en-US" dirty="0" smtClean="0">
                <a:latin typeface="Athelas Regular"/>
                <a:cs typeface="Athelas Regular"/>
              </a:rPr>
              <a:t>  Great </a:t>
            </a:r>
            <a:r>
              <a:rPr lang="en-US" dirty="0" smtClean="0">
                <a:latin typeface="Athelas Regular"/>
                <a:cs typeface="Athelas Regular"/>
              </a:rPr>
              <a:t>transportation system</a:t>
            </a:r>
          </a:p>
          <a:p>
            <a:pPr marL="914400" lvl="1" indent="-514350"/>
            <a:r>
              <a:rPr lang="en-US" dirty="0" smtClean="0">
                <a:latin typeface="Athelas Regular"/>
                <a:cs typeface="Athelas Regular"/>
              </a:rPr>
              <a:t>Great medical care</a:t>
            </a:r>
          </a:p>
          <a:p>
            <a:pPr marL="914400" lvl="1" indent="-514350"/>
            <a:r>
              <a:rPr lang="en-US" dirty="0" smtClean="0">
                <a:latin typeface="Athelas Regular"/>
                <a:cs typeface="Athelas Regular"/>
              </a:rPr>
              <a:t>Safe communities</a:t>
            </a:r>
          </a:p>
          <a:p>
            <a:pPr marL="914400" lvl="1" indent="-514350"/>
            <a:r>
              <a:rPr lang="en-US" dirty="0" smtClean="0">
                <a:latin typeface="Athelas Regular"/>
                <a:cs typeface="Athelas Regular"/>
              </a:rPr>
              <a:t>Natural beauty</a:t>
            </a:r>
          </a:p>
          <a:p>
            <a:pPr marL="914400" lvl="1" indent="-514350"/>
            <a:r>
              <a:rPr lang="en-US" dirty="0" smtClean="0">
                <a:latin typeface="Athelas Regular"/>
                <a:cs typeface="Athelas Regular"/>
              </a:rPr>
              <a:t>Easy access to recreation/nature</a:t>
            </a:r>
            <a:endParaRPr lang="en-US" dirty="0">
              <a:latin typeface="Athelas Regular"/>
              <a:cs typeface="Athelas Regular"/>
            </a:endParaRPr>
          </a:p>
        </p:txBody>
      </p:sp>
      <p:pic>
        <p:nvPicPr>
          <p:cNvPr id="2050" name="Picture 2" descr="http://www.nature.org/idc/groups/webcontent/@web/@utah/documents/media/prd_0198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433207"/>
            <a:ext cx="4667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37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BSticktoIt"/>
                <a:cs typeface="KBSticktoIt"/>
              </a:rPr>
              <a:t>What do you think?</a:t>
            </a:r>
            <a:endParaRPr lang="en-US" dirty="0">
              <a:latin typeface="KBSticktoIt"/>
              <a:cs typeface="KBSticktoI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K Colporteur Fat Regular"/>
                <a:cs typeface="DK Colporteur Fat Regular"/>
              </a:rPr>
              <a:t>1. Do you think Utah is a great place to live? Why or Why not? 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K Colporteur Fat Regular"/>
                <a:cs typeface="DK Colporteur Fat Regular"/>
              </a:rPr>
              <a:t>(2-3 sentences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K Colporteur Fat Regular"/>
                <a:cs typeface="DK Colporteur Fat Regular"/>
              </a:rPr>
              <a:t>)</a:t>
            </a:r>
          </a:p>
          <a:p>
            <a:pPr marL="0" indent="0">
              <a:buNone/>
            </a:pP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DK Colporteur Fat Regular"/>
              <a:cs typeface="DK Colporteur Fat Regular"/>
            </a:endParaRPr>
          </a:p>
          <a:p>
            <a:pPr marL="0" indent="0">
              <a:buNone/>
            </a:pPr>
            <a:endParaRPr lang="en-U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DK Colporteur Fat Regular"/>
              <a:cs typeface="DK Colporteur Fat Regular"/>
            </a:endParaRPr>
          </a:p>
          <a:p>
            <a:pPr marL="0" indent="0"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K Colporteur Fat Regular"/>
                <a:cs typeface="DK Colporteur Fat Regular"/>
              </a:rPr>
              <a:t>2. Do you think Utah is a great place to do business? Why or Why not? 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K Colporteur Fat Regular"/>
                <a:cs typeface="DK Colporteur Fat Regular"/>
              </a:rPr>
              <a:t>(2-3 sentences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K Colporteur Fat Regular"/>
                <a:cs typeface="DK Colporteur Fat Regular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7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259</Words>
  <Application>Microsoft Macintosh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Why do businesses come to Utah?</vt:lpstr>
      <vt:lpstr>Why do we need businesses in Utah?</vt:lpstr>
      <vt:lpstr>So, why do business come to Utah?</vt:lpstr>
      <vt:lpstr>So, why do business come to Utah?</vt:lpstr>
      <vt:lpstr>So, why do business come to Utah?</vt:lpstr>
      <vt:lpstr>So, why do business come to Utah?</vt:lpstr>
      <vt:lpstr>So, why do business come to Utah?</vt:lpstr>
      <vt:lpstr>What do you think?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businesses come to Utah</dc:title>
  <dc:creator>Kathryn Kunz</dc:creator>
  <cp:lastModifiedBy>Demi Dubach</cp:lastModifiedBy>
  <cp:revision>6</cp:revision>
  <cp:lastPrinted>2013-03-11T18:58:04Z</cp:lastPrinted>
  <dcterms:created xsi:type="dcterms:W3CDTF">2013-03-11T14:53:52Z</dcterms:created>
  <dcterms:modified xsi:type="dcterms:W3CDTF">2018-02-14T20:54:19Z</dcterms:modified>
</cp:coreProperties>
</file>