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9"/>
    <p:restoredTop sz="94721"/>
  </p:normalViewPr>
  <p:slideViewPr>
    <p:cSldViewPr snapToGrid="0" snapToObjects="1">
      <p:cViewPr varScale="1">
        <p:scale>
          <a:sx n="106" d="100"/>
          <a:sy n="106"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EE09-E28A-D644-A208-18FA38C780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CF09FF-3658-4944-AD9A-71465067CC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8F4DDE-4C63-DF4E-B380-8402526ACD43}"/>
              </a:ext>
            </a:extLst>
          </p:cNvPr>
          <p:cNvSpPr>
            <a:spLocks noGrp="1"/>
          </p:cNvSpPr>
          <p:nvPr>
            <p:ph type="dt" sz="half" idx="10"/>
          </p:nvPr>
        </p:nvSpPr>
        <p:spPr/>
        <p:txBody>
          <a:bodyPr/>
          <a:lstStyle/>
          <a:p>
            <a:fld id="{03C38AEF-32EE-1842-BD7A-7650782B1509}" type="datetimeFigureOut">
              <a:rPr lang="en-US" smtClean="0"/>
              <a:t>11/5/18</a:t>
            </a:fld>
            <a:endParaRPr lang="en-US"/>
          </a:p>
        </p:txBody>
      </p:sp>
      <p:sp>
        <p:nvSpPr>
          <p:cNvPr id="5" name="Footer Placeholder 4">
            <a:extLst>
              <a:ext uri="{FF2B5EF4-FFF2-40B4-BE49-F238E27FC236}">
                <a16:creationId xmlns:a16="http://schemas.microsoft.com/office/drawing/2014/main" id="{8029A73D-8790-8C4D-A358-B663763D9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6BB8E-E1E7-354F-BA20-AA08681B0576}"/>
              </a:ext>
            </a:extLst>
          </p:cNvPr>
          <p:cNvSpPr>
            <a:spLocks noGrp="1"/>
          </p:cNvSpPr>
          <p:nvPr>
            <p:ph type="sldNum" sz="quarter" idx="12"/>
          </p:nvPr>
        </p:nvSpPr>
        <p:spPr/>
        <p:txBody>
          <a:bodyPr/>
          <a:lstStyle/>
          <a:p>
            <a:fld id="{F5087248-E50C-B84F-B9C4-216D71ECBA01}" type="slidenum">
              <a:rPr lang="en-US" smtClean="0"/>
              <a:t>‹#›</a:t>
            </a:fld>
            <a:endParaRPr lang="en-US"/>
          </a:p>
        </p:txBody>
      </p:sp>
    </p:spTree>
    <p:extLst>
      <p:ext uri="{BB962C8B-B14F-4D97-AF65-F5344CB8AC3E}">
        <p14:creationId xmlns:p14="http://schemas.microsoft.com/office/powerpoint/2010/main" val="348557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8A6B-AE8B-4C4B-B27F-2487763DAA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477533-38DB-3445-8A7C-EA2B24E590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C9940-B6F5-3244-873D-977CCA4E0BAF}"/>
              </a:ext>
            </a:extLst>
          </p:cNvPr>
          <p:cNvSpPr>
            <a:spLocks noGrp="1"/>
          </p:cNvSpPr>
          <p:nvPr>
            <p:ph type="dt" sz="half" idx="10"/>
          </p:nvPr>
        </p:nvSpPr>
        <p:spPr/>
        <p:txBody>
          <a:bodyPr/>
          <a:lstStyle/>
          <a:p>
            <a:fld id="{03C38AEF-32EE-1842-BD7A-7650782B1509}" type="datetimeFigureOut">
              <a:rPr lang="en-US" smtClean="0"/>
              <a:t>11/5/18</a:t>
            </a:fld>
            <a:endParaRPr lang="en-US"/>
          </a:p>
        </p:txBody>
      </p:sp>
      <p:sp>
        <p:nvSpPr>
          <p:cNvPr id="5" name="Footer Placeholder 4">
            <a:extLst>
              <a:ext uri="{FF2B5EF4-FFF2-40B4-BE49-F238E27FC236}">
                <a16:creationId xmlns:a16="http://schemas.microsoft.com/office/drawing/2014/main" id="{3D91A1C5-2A02-EF42-85E2-E9F44B540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9DE87-8FB6-4645-A921-58689F1B6286}"/>
              </a:ext>
            </a:extLst>
          </p:cNvPr>
          <p:cNvSpPr>
            <a:spLocks noGrp="1"/>
          </p:cNvSpPr>
          <p:nvPr>
            <p:ph type="sldNum" sz="quarter" idx="12"/>
          </p:nvPr>
        </p:nvSpPr>
        <p:spPr/>
        <p:txBody>
          <a:bodyPr/>
          <a:lstStyle/>
          <a:p>
            <a:fld id="{F5087248-E50C-B84F-B9C4-216D71ECBA01}" type="slidenum">
              <a:rPr lang="en-US" smtClean="0"/>
              <a:t>‹#›</a:t>
            </a:fld>
            <a:endParaRPr lang="en-US"/>
          </a:p>
        </p:txBody>
      </p:sp>
    </p:spTree>
    <p:extLst>
      <p:ext uri="{BB962C8B-B14F-4D97-AF65-F5344CB8AC3E}">
        <p14:creationId xmlns:p14="http://schemas.microsoft.com/office/powerpoint/2010/main" val="279578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743420-27B1-0340-9672-EB99E42245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E6B6D-5B15-8541-B18E-6071B44B20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7750D-FB62-294B-96AD-C466AE6746B9}"/>
              </a:ext>
            </a:extLst>
          </p:cNvPr>
          <p:cNvSpPr>
            <a:spLocks noGrp="1"/>
          </p:cNvSpPr>
          <p:nvPr>
            <p:ph type="dt" sz="half" idx="10"/>
          </p:nvPr>
        </p:nvSpPr>
        <p:spPr/>
        <p:txBody>
          <a:bodyPr/>
          <a:lstStyle/>
          <a:p>
            <a:fld id="{03C38AEF-32EE-1842-BD7A-7650782B1509}" type="datetimeFigureOut">
              <a:rPr lang="en-US" smtClean="0"/>
              <a:t>11/5/18</a:t>
            </a:fld>
            <a:endParaRPr lang="en-US"/>
          </a:p>
        </p:txBody>
      </p:sp>
      <p:sp>
        <p:nvSpPr>
          <p:cNvPr id="5" name="Footer Placeholder 4">
            <a:extLst>
              <a:ext uri="{FF2B5EF4-FFF2-40B4-BE49-F238E27FC236}">
                <a16:creationId xmlns:a16="http://schemas.microsoft.com/office/drawing/2014/main" id="{745CC215-5E09-3044-9C64-0BDD64309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A3B59-E433-2F4E-945C-82BF1FB50132}"/>
              </a:ext>
            </a:extLst>
          </p:cNvPr>
          <p:cNvSpPr>
            <a:spLocks noGrp="1"/>
          </p:cNvSpPr>
          <p:nvPr>
            <p:ph type="sldNum" sz="quarter" idx="12"/>
          </p:nvPr>
        </p:nvSpPr>
        <p:spPr/>
        <p:txBody>
          <a:bodyPr/>
          <a:lstStyle/>
          <a:p>
            <a:fld id="{F5087248-E50C-B84F-B9C4-216D71ECBA01}" type="slidenum">
              <a:rPr lang="en-US" smtClean="0"/>
              <a:t>‹#›</a:t>
            </a:fld>
            <a:endParaRPr lang="en-US"/>
          </a:p>
        </p:txBody>
      </p:sp>
    </p:spTree>
    <p:extLst>
      <p:ext uri="{BB962C8B-B14F-4D97-AF65-F5344CB8AC3E}">
        <p14:creationId xmlns:p14="http://schemas.microsoft.com/office/powerpoint/2010/main" val="107454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7B040-4628-3F4D-B855-FA2D99DA16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7D3021-CCE6-F04F-9F2A-F0CC5E4DCA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598B7-9468-A44D-927E-90F6006061BC}"/>
              </a:ext>
            </a:extLst>
          </p:cNvPr>
          <p:cNvSpPr>
            <a:spLocks noGrp="1"/>
          </p:cNvSpPr>
          <p:nvPr>
            <p:ph type="dt" sz="half" idx="10"/>
          </p:nvPr>
        </p:nvSpPr>
        <p:spPr/>
        <p:txBody>
          <a:bodyPr/>
          <a:lstStyle/>
          <a:p>
            <a:fld id="{03C38AEF-32EE-1842-BD7A-7650782B1509}" type="datetimeFigureOut">
              <a:rPr lang="en-US" smtClean="0"/>
              <a:t>11/5/18</a:t>
            </a:fld>
            <a:endParaRPr lang="en-US"/>
          </a:p>
        </p:txBody>
      </p:sp>
      <p:sp>
        <p:nvSpPr>
          <p:cNvPr id="5" name="Footer Placeholder 4">
            <a:extLst>
              <a:ext uri="{FF2B5EF4-FFF2-40B4-BE49-F238E27FC236}">
                <a16:creationId xmlns:a16="http://schemas.microsoft.com/office/drawing/2014/main" id="{5329125A-8DC4-D24C-9311-7ADD2D2C7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B39FD-01F9-304B-9475-0AEB506F7718}"/>
              </a:ext>
            </a:extLst>
          </p:cNvPr>
          <p:cNvSpPr>
            <a:spLocks noGrp="1"/>
          </p:cNvSpPr>
          <p:nvPr>
            <p:ph type="sldNum" sz="quarter" idx="12"/>
          </p:nvPr>
        </p:nvSpPr>
        <p:spPr/>
        <p:txBody>
          <a:bodyPr/>
          <a:lstStyle/>
          <a:p>
            <a:fld id="{F5087248-E50C-B84F-B9C4-216D71ECBA01}" type="slidenum">
              <a:rPr lang="en-US" smtClean="0"/>
              <a:t>‹#›</a:t>
            </a:fld>
            <a:endParaRPr lang="en-US"/>
          </a:p>
        </p:txBody>
      </p:sp>
    </p:spTree>
    <p:extLst>
      <p:ext uri="{BB962C8B-B14F-4D97-AF65-F5344CB8AC3E}">
        <p14:creationId xmlns:p14="http://schemas.microsoft.com/office/powerpoint/2010/main" val="296505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0861-4D96-7D40-AA6D-4D960EB2FB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E6ECAB-D553-E54E-95B5-43A6320CD1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698DB3-39F2-6C43-B3B2-A26117BAF80B}"/>
              </a:ext>
            </a:extLst>
          </p:cNvPr>
          <p:cNvSpPr>
            <a:spLocks noGrp="1"/>
          </p:cNvSpPr>
          <p:nvPr>
            <p:ph type="dt" sz="half" idx="10"/>
          </p:nvPr>
        </p:nvSpPr>
        <p:spPr/>
        <p:txBody>
          <a:bodyPr/>
          <a:lstStyle/>
          <a:p>
            <a:fld id="{03C38AEF-32EE-1842-BD7A-7650782B1509}" type="datetimeFigureOut">
              <a:rPr lang="en-US" smtClean="0"/>
              <a:t>11/5/18</a:t>
            </a:fld>
            <a:endParaRPr lang="en-US"/>
          </a:p>
        </p:txBody>
      </p:sp>
      <p:sp>
        <p:nvSpPr>
          <p:cNvPr id="5" name="Footer Placeholder 4">
            <a:extLst>
              <a:ext uri="{FF2B5EF4-FFF2-40B4-BE49-F238E27FC236}">
                <a16:creationId xmlns:a16="http://schemas.microsoft.com/office/drawing/2014/main" id="{023FF84D-7F6A-C84C-B5A8-70A4C419C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FD20E-F1BF-994C-B4A1-FED5F26BA446}"/>
              </a:ext>
            </a:extLst>
          </p:cNvPr>
          <p:cNvSpPr>
            <a:spLocks noGrp="1"/>
          </p:cNvSpPr>
          <p:nvPr>
            <p:ph type="sldNum" sz="quarter" idx="12"/>
          </p:nvPr>
        </p:nvSpPr>
        <p:spPr/>
        <p:txBody>
          <a:bodyPr/>
          <a:lstStyle/>
          <a:p>
            <a:fld id="{F5087248-E50C-B84F-B9C4-216D71ECBA01}" type="slidenum">
              <a:rPr lang="en-US" smtClean="0"/>
              <a:t>‹#›</a:t>
            </a:fld>
            <a:endParaRPr lang="en-US"/>
          </a:p>
        </p:txBody>
      </p:sp>
    </p:spTree>
    <p:extLst>
      <p:ext uri="{BB962C8B-B14F-4D97-AF65-F5344CB8AC3E}">
        <p14:creationId xmlns:p14="http://schemas.microsoft.com/office/powerpoint/2010/main" val="24109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1FEE-62E1-894B-B60A-792CFC3E9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20890-02B2-E642-A232-E590D10FB3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AB7912-ED96-774E-A947-96181F7562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D2EB02-E3CF-8F47-A55B-6B5D07BC3E72}"/>
              </a:ext>
            </a:extLst>
          </p:cNvPr>
          <p:cNvSpPr>
            <a:spLocks noGrp="1"/>
          </p:cNvSpPr>
          <p:nvPr>
            <p:ph type="dt" sz="half" idx="10"/>
          </p:nvPr>
        </p:nvSpPr>
        <p:spPr/>
        <p:txBody>
          <a:bodyPr/>
          <a:lstStyle/>
          <a:p>
            <a:fld id="{03C38AEF-32EE-1842-BD7A-7650782B1509}" type="datetimeFigureOut">
              <a:rPr lang="en-US" smtClean="0"/>
              <a:t>11/5/18</a:t>
            </a:fld>
            <a:endParaRPr lang="en-US"/>
          </a:p>
        </p:txBody>
      </p:sp>
      <p:sp>
        <p:nvSpPr>
          <p:cNvPr id="6" name="Footer Placeholder 5">
            <a:extLst>
              <a:ext uri="{FF2B5EF4-FFF2-40B4-BE49-F238E27FC236}">
                <a16:creationId xmlns:a16="http://schemas.microsoft.com/office/drawing/2014/main" id="{5C00246F-3C84-014A-B44E-91A94F2CA4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FBAAA-FDB4-BF42-896B-E02BE60994F3}"/>
              </a:ext>
            </a:extLst>
          </p:cNvPr>
          <p:cNvSpPr>
            <a:spLocks noGrp="1"/>
          </p:cNvSpPr>
          <p:nvPr>
            <p:ph type="sldNum" sz="quarter" idx="12"/>
          </p:nvPr>
        </p:nvSpPr>
        <p:spPr/>
        <p:txBody>
          <a:bodyPr/>
          <a:lstStyle/>
          <a:p>
            <a:fld id="{F5087248-E50C-B84F-B9C4-216D71ECBA01}" type="slidenum">
              <a:rPr lang="en-US" smtClean="0"/>
              <a:t>‹#›</a:t>
            </a:fld>
            <a:endParaRPr lang="en-US"/>
          </a:p>
        </p:txBody>
      </p:sp>
    </p:spTree>
    <p:extLst>
      <p:ext uri="{BB962C8B-B14F-4D97-AF65-F5344CB8AC3E}">
        <p14:creationId xmlns:p14="http://schemas.microsoft.com/office/powerpoint/2010/main" val="130338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D954-2EA3-CB42-AE87-E0036EC239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8E13B8-2ADB-6D44-8EB4-098188323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DD96AD-235F-EB4B-AA90-B922036F3F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D7701-F55B-9E47-AEF0-193094835D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BA0E88-8538-624C-B99E-F21CADC58D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25BB6E-0D40-0447-8C00-85C5DD5B6F5D}"/>
              </a:ext>
            </a:extLst>
          </p:cNvPr>
          <p:cNvSpPr>
            <a:spLocks noGrp="1"/>
          </p:cNvSpPr>
          <p:nvPr>
            <p:ph type="dt" sz="half" idx="10"/>
          </p:nvPr>
        </p:nvSpPr>
        <p:spPr/>
        <p:txBody>
          <a:bodyPr/>
          <a:lstStyle/>
          <a:p>
            <a:fld id="{03C38AEF-32EE-1842-BD7A-7650782B1509}" type="datetimeFigureOut">
              <a:rPr lang="en-US" smtClean="0"/>
              <a:t>11/5/18</a:t>
            </a:fld>
            <a:endParaRPr lang="en-US"/>
          </a:p>
        </p:txBody>
      </p:sp>
      <p:sp>
        <p:nvSpPr>
          <p:cNvPr id="8" name="Footer Placeholder 7">
            <a:extLst>
              <a:ext uri="{FF2B5EF4-FFF2-40B4-BE49-F238E27FC236}">
                <a16:creationId xmlns:a16="http://schemas.microsoft.com/office/drawing/2014/main" id="{A05231C4-B8CF-A041-A3CD-75A8EDDC0D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0B8DD3-5040-474B-BA6C-0F5D4A65EB8D}"/>
              </a:ext>
            </a:extLst>
          </p:cNvPr>
          <p:cNvSpPr>
            <a:spLocks noGrp="1"/>
          </p:cNvSpPr>
          <p:nvPr>
            <p:ph type="sldNum" sz="quarter" idx="12"/>
          </p:nvPr>
        </p:nvSpPr>
        <p:spPr/>
        <p:txBody>
          <a:bodyPr/>
          <a:lstStyle/>
          <a:p>
            <a:fld id="{F5087248-E50C-B84F-B9C4-216D71ECBA01}" type="slidenum">
              <a:rPr lang="en-US" smtClean="0"/>
              <a:t>‹#›</a:t>
            </a:fld>
            <a:endParaRPr lang="en-US"/>
          </a:p>
        </p:txBody>
      </p:sp>
    </p:spTree>
    <p:extLst>
      <p:ext uri="{BB962C8B-B14F-4D97-AF65-F5344CB8AC3E}">
        <p14:creationId xmlns:p14="http://schemas.microsoft.com/office/powerpoint/2010/main" val="152805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343D-3DFF-A542-988A-4E0293DF96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5725B-26B7-2848-8FE7-EF189C79DF24}"/>
              </a:ext>
            </a:extLst>
          </p:cNvPr>
          <p:cNvSpPr>
            <a:spLocks noGrp="1"/>
          </p:cNvSpPr>
          <p:nvPr>
            <p:ph type="dt" sz="half" idx="10"/>
          </p:nvPr>
        </p:nvSpPr>
        <p:spPr/>
        <p:txBody>
          <a:bodyPr/>
          <a:lstStyle/>
          <a:p>
            <a:fld id="{03C38AEF-32EE-1842-BD7A-7650782B1509}" type="datetimeFigureOut">
              <a:rPr lang="en-US" smtClean="0"/>
              <a:t>11/5/18</a:t>
            </a:fld>
            <a:endParaRPr lang="en-US"/>
          </a:p>
        </p:txBody>
      </p:sp>
      <p:sp>
        <p:nvSpPr>
          <p:cNvPr id="4" name="Footer Placeholder 3">
            <a:extLst>
              <a:ext uri="{FF2B5EF4-FFF2-40B4-BE49-F238E27FC236}">
                <a16:creationId xmlns:a16="http://schemas.microsoft.com/office/drawing/2014/main" id="{5D60335F-8F1A-2346-867B-F7ED63D4E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49D340-C03B-8D41-99D7-C04C860DEFAE}"/>
              </a:ext>
            </a:extLst>
          </p:cNvPr>
          <p:cNvSpPr>
            <a:spLocks noGrp="1"/>
          </p:cNvSpPr>
          <p:nvPr>
            <p:ph type="sldNum" sz="quarter" idx="12"/>
          </p:nvPr>
        </p:nvSpPr>
        <p:spPr/>
        <p:txBody>
          <a:bodyPr/>
          <a:lstStyle/>
          <a:p>
            <a:fld id="{F5087248-E50C-B84F-B9C4-216D71ECBA01}" type="slidenum">
              <a:rPr lang="en-US" smtClean="0"/>
              <a:t>‹#›</a:t>
            </a:fld>
            <a:endParaRPr lang="en-US"/>
          </a:p>
        </p:txBody>
      </p:sp>
    </p:spTree>
    <p:extLst>
      <p:ext uri="{BB962C8B-B14F-4D97-AF65-F5344CB8AC3E}">
        <p14:creationId xmlns:p14="http://schemas.microsoft.com/office/powerpoint/2010/main" val="140660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1B0D45-B017-0C4A-A816-53B1FB2E67BC}"/>
              </a:ext>
            </a:extLst>
          </p:cNvPr>
          <p:cNvSpPr>
            <a:spLocks noGrp="1"/>
          </p:cNvSpPr>
          <p:nvPr>
            <p:ph type="dt" sz="half" idx="10"/>
          </p:nvPr>
        </p:nvSpPr>
        <p:spPr/>
        <p:txBody>
          <a:bodyPr/>
          <a:lstStyle/>
          <a:p>
            <a:fld id="{03C38AEF-32EE-1842-BD7A-7650782B1509}" type="datetimeFigureOut">
              <a:rPr lang="en-US" smtClean="0"/>
              <a:t>11/5/18</a:t>
            </a:fld>
            <a:endParaRPr lang="en-US"/>
          </a:p>
        </p:txBody>
      </p:sp>
      <p:sp>
        <p:nvSpPr>
          <p:cNvPr id="3" name="Footer Placeholder 2">
            <a:extLst>
              <a:ext uri="{FF2B5EF4-FFF2-40B4-BE49-F238E27FC236}">
                <a16:creationId xmlns:a16="http://schemas.microsoft.com/office/drawing/2014/main" id="{4EB285A6-C289-3E4B-AF4C-DCDCEE72AF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4D4C4A-881C-2B49-AE0A-1354E388DF4D}"/>
              </a:ext>
            </a:extLst>
          </p:cNvPr>
          <p:cNvSpPr>
            <a:spLocks noGrp="1"/>
          </p:cNvSpPr>
          <p:nvPr>
            <p:ph type="sldNum" sz="quarter" idx="12"/>
          </p:nvPr>
        </p:nvSpPr>
        <p:spPr/>
        <p:txBody>
          <a:bodyPr/>
          <a:lstStyle/>
          <a:p>
            <a:fld id="{F5087248-E50C-B84F-B9C4-216D71ECBA01}" type="slidenum">
              <a:rPr lang="en-US" smtClean="0"/>
              <a:t>‹#›</a:t>
            </a:fld>
            <a:endParaRPr lang="en-US"/>
          </a:p>
        </p:txBody>
      </p:sp>
    </p:spTree>
    <p:extLst>
      <p:ext uri="{BB962C8B-B14F-4D97-AF65-F5344CB8AC3E}">
        <p14:creationId xmlns:p14="http://schemas.microsoft.com/office/powerpoint/2010/main" val="320233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D5F6-6F97-484B-8B74-158BFD0958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F6A555-A155-3149-A29C-5B1ED45BB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E2BAD-C3A3-E74C-AA77-2DE5E8499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DCCBE3-C681-0D45-BFC7-A080D1114BB3}"/>
              </a:ext>
            </a:extLst>
          </p:cNvPr>
          <p:cNvSpPr>
            <a:spLocks noGrp="1"/>
          </p:cNvSpPr>
          <p:nvPr>
            <p:ph type="dt" sz="half" idx="10"/>
          </p:nvPr>
        </p:nvSpPr>
        <p:spPr/>
        <p:txBody>
          <a:bodyPr/>
          <a:lstStyle/>
          <a:p>
            <a:fld id="{03C38AEF-32EE-1842-BD7A-7650782B1509}" type="datetimeFigureOut">
              <a:rPr lang="en-US" smtClean="0"/>
              <a:t>11/5/18</a:t>
            </a:fld>
            <a:endParaRPr lang="en-US"/>
          </a:p>
        </p:txBody>
      </p:sp>
      <p:sp>
        <p:nvSpPr>
          <p:cNvPr id="6" name="Footer Placeholder 5">
            <a:extLst>
              <a:ext uri="{FF2B5EF4-FFF2-40B4-BE49-F238E27FC236}">
                <a16:creationId xmlns:a16="http://schemas.microsoft.com/office/drawing/2014/main" id="{5512BB3D-A795-C340-84F0-1AE0521D7D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4AAE2-CFB6-0C41-9809-133A41582391}"/>
              </a:ext>
            </a:extLst>
          </p:cNvPr>
          <p:cNvSpPr>
            <a:spLocks noGrp="1"/>
          </p:cNvSpPr>
          <p:nvPr>
            <p:ph type="sldNum" sz="quarter" idx="12"/>
          </p:nvPr>
        </p:nvSpPr>
        <p:spPr/>
        <p:txBody>
          <a:bodyPr/>
          <a:lstStyle/>
          <a:p>
            <a:fld id="{F5087248-E50C-B84F-B9C4-216D71ECBA01}" type="slidenum">
              <a:rPr lang="en-US" smtClean="0"/>
              <a:t>‹#›</a:t>
            </a:fld>
            <a:endParaRPr lang="en-US"/>
          </a:p>
        </p:txBody>
      </p:sp>
    </p:spTree>
    <p:extLst>
      <p:ext uri="{BB962C8B-B14F-4D97-AF65-F5344CB8AC3E}">
        <p14:creationId xmlns:p14="http://schemas.microsoft.com/office/powerpoint/2010/main" val="23697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56B9-3E80-2346-9B46-CADD7091B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9C4A71-DB31-6749-8783-7EEA50198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2FC62-75C5-5D46-BE95-26F7D58ED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EE477-8068-D445-91C4-C8A0A9F94DEA}"/>
              </a:ext>
            </a:extLst>
          </p:cNvPr>
          <p:cNvSpPr>
            <a:spLocks noGrp="1"/>
          </p:cNvSpPr>
          <p:nvPr>
            <p:ph type="dt" sz="half" idx="10"/>
          </p:nvPr>
        </p:nvSpPr>
        <p:spPr/>
        <p:txBody>
          <a:bodyPr/>
          <a:lstStyle/>
          <a:p>
            <a:fld id="{03C38AEF-32EE-1842-BD7A-7650782B1509}" type="datetimeFigureOut">
              <a:rPr lang="en-US" smtClean="0"/>
              <a:t>11/5/18</a:t>
            </a:fld>
            <a:endParaRPr lang="en-US"/>
          </a:p>
        </p:txBody>
      </p:sp>
      <p:sp>
        <p:nvSpPr>
          <p:cNvPr id="6" name="Footer Placeholder 5">
            <a:extLst>
              <a:ext uri="{FF2B5EF4-FFF2-40B4-BE49-F238E27FC236}">
                <a16:creationId xmlns:a16="http://schemas.microsoft.com/office/drawing/2014/main" id="{E0B17221-EB67-8B46-8330-9ED3D2D693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173C5-43A0-6B40-B74B-10B005FF44FB}"/>
              </a:ext>
            </a:extLst>
          </p:cNvPr>
          <p:cNvSpPr>
            <a:spLocks noGrp="1"/>
          </p:cNvSpPr>
          <p:nvPr>
            <p:ph type="sldNum" sz="quarter" idx="12"/>
          </p:nvPr>
        </p:nvSpPr>
        <p:spPr/>
        <p:txBody>
          <a:bodyPr/>
          <a:lstStyle/>
          <a:p>
            <a:fld id="{F5087248-E50C-B84F-B9C4-216D71ECBA01}" type="slidenum">
              <a:rPr lang="en-US" smtClean="0"/>
              <a:t>‹#›</a:t>
            </a:fld>
            <a:endParaRPr lang="en-US"/>
          </a:p>
        </p:txBody>
      </p:sp>
    </p:spTree>
    <p:extLst>
      <p:ext uri="{BB962C8B-B14F-4D97-AF65-F5344CB8AC3E}">
        <p14:creationId xmlns:p14="http://schemas.microsoft.com/office/powerpoint/2010/main" val="428497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B6EB9-214B-5C46-B333-976CF0EE3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49992F-33B6-A14A-A9CB-011666412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067C9-D588-4E47-A4B3-A2CD75DD4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38AEF-32EE-1842-BD7A-7650782B1509}" type="datetimeFigureOut">
              <a:rPr lang="en-US" smtClean="0"/>
              <a:t>11/5/18</a:t>
            </a:fld>
            <a:endParaRPr lang="en-US"/>
          </a:p>
        </p:txBody>
      </p:sp>
      <p:sp>
        <p:nvSpPr>
          <p:cNvPr id="5" name="Footer Placeholder 4">
            <a:extLst>
              <a:ext uri="{FF2B5EF4-FFF2-40B4-BE49-F238E27FC236}">
                <a16:creationId xmlns:a16="http://schemas.microsoft.com/office/drawing/2014/main" id="{1049A13B-4A01-244B-A781-19ED114032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78DCC2-913D-AB42-90F2-B8C2C5F64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87248-E50C-B84F-B9C4-216D71ECBA01}" type="slidenum">
              <a:rPr lang="en-US" smtClean="0"/>
              <a:t>‹#›</a:t>
            </a:fld>
            <a:endParaRPr lang="en-US"/>
          </a:p>
        </p:txBody>
      </p:sp>
    </p:spTree>
    <p:extLst>
      <p:ext uri="{BB962C8B-B14F-4D97-AF65-F5344CB8AC3E}">
        <p14:creationId xmlns:p14="http://schemas.microsoft.com/office/powerpoint/2010/main" val="191188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58B53-6874-B44F-9EA5-C14D6E57B214}"/>
              </a:ext>
            </a:extLst>
          </p:cNvPr>
          <p:cNvSpPr>
            <a:spLocks noGrp="1"/>
          </p:cNvSpPr>
          <p:nvPr>
            <p:ph type="ctrTitle"/>
          </p:nvPr>
        </p:nvSpPr>
        <p:spPr/>
        <p:txBody>
          <a:bodyPr/>
          <a:lstStyle/>
          <a:p>
            <a:r>
              <a:rPr lang="en-US" dirty="0">
                <a:latin typeface="DK Saffron Walden" panose="02000000000000000000" pitchFamily="2" charset="77"/>
              </a:rPr>
              <a:t>Bear River Monuments</a:t>
            </a:r>
          </a:p>
        </p:txBody>
      </p:sp>
      <p:sp>
        <p:nvSpPr>
          <p:cNvPr id="3" name="Subtitle 2">
            <a:extLst>
              <a:ext uri="{FF2B5EF4-FFF2-40B4-BE49-F238E27FC236}">
                <a16:creationId xmlns:a16="http://schemas.microsoft.com/office/drawing/2014/main" id="{516AF7F3-80EC-FB49-B22C-24A7BCF278D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806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5B74A1-2D89-5B42-ABB1-7B3B69A771CD}"/>
              </a:ext>
            </a:extLst>
          </p:cNvPr>
          <p:cNvPicPr>
            <a:picLocks noChangeAspect="1"/>
          </p:cNvPicPr>
          <p:nvPr/>
        </p:nvPicPr>
        <p:blipFill>
          <a:blip r:embed="rId2"/>
          <a:stretch>
            <a:fillRect/>
          </a:stretch>
        </p:blipFill>
        <p:spPr>
          <a:xfrm>
            <a:off x="1152379" y="1674446"/>
            <a:ext cx="3810000" cy="2946400"/>
          </a:xfrm>
          <a:prstGeom prst="rect">
            <a:avLst/>
          </a:prstGeom>
        </p:spPr>
      </p:pic>
      <p:sp>
        <p:nvSpPr>
          <p:cNvPr id="3" name="TextBox 2">
            <a:extLst>
              <a:ext uri="{FF2B5EF4-FFF2-40B4-BE49-F238E27FC236}">
                <a16:creationId xmlns:a16="http://schemas.microsoft.com/office/drawing/2014/main" id="{29571BF8-23FE-FF47-AA11-D0C691A63399}"/>
              </a:ext>
            </a:extLst>
          </p:cNvPr>
          <p:cNvSpPr txBox="1"/>
          <p:nvPr/>
        </p:nvSpPr>
        <p:spPr>
          <a:xfrm>
            <a:off x="5458265" y="1489780"/>
            <a:ext cx="6513342" cy="3416320"/>
          </a:xfrm>
          <a:prstGeom prst="rect">
            <a:avLst/>
          </a:prstGeom>
          <a:noFill/>
        </p:spPr>
        <p:txBody>
          <a:bodyPr wrap="square" rtlCol="0">
            <a:spAutoFit/>
          </a:bodyPr>
          <a:lstStyle/>
          <a:p>
            <a:pPr algn="ctr"/>
            <a:r>
              <a:rPr lang="en-US" dirty="0">
                <a:latin typeface="Big Caslon Medium" panose="02000603090000020003" pitchFamily="2" charset="-79"/>
                <a:cs typeface="Big Caslon Medium" panose="02000603090000020003" pitchFamily="2" charset="-79"/>
              </a:rPr>
              <a:t>No 16</a:t>
            </a:r>
          </a:p>
          <a:p>
            <a:pPr algn="ctr"/>
            <a:r>
              <a:rPr lang="en-US" dirty="0">
                <a:latin typeface="Big Caslon Medium" panose="02000603090000020003" pitchFamily="2" charset="-79"/>
                <a:cs typeface="Big Caslon Medium" panose="02000603090000020003" pitchFamily="2" charset="-79"/>
              </a:rPr>
              <a:t>Erected 1932</a:t>
            </a:r>
          </a:p>
          <a:p>
            <a:r>
              <a:rPr lang="en-US" dirty="0">
                <a:latin typeface="Big Caslon Medium" panose="02000603090000020003" pitchFamily="2" charset="-79"/>
                <a:cs typeface="Big Caslon Medium" panose="02000603090000020003" pitchFamily="2" charset="-79"/>
              </a:rPr>
              <a:t>The Battle of Bear River was fought in this vicinity January 29, 1863. Col P.E. Connor leading 360 California Volunteers from Camp Douglas, Utah against Bannock and Shoshone Indians guilty of hostile attacks on emigrants and settlers, engaged about 500 Indians of whom 250 to 300 were killed or incapacitated, including about 80 combatant women and children. 14 soldiers were killed, 4 officers and 48 men wounded of whom 1 officer and 7 men died later. 79 were severely frozen, Chiefs Bear Hunter, </a:t>
            </a:r>
            <a:r>
              <a:rPr lang="en-US" dirty="0" err="1">
                <a:latin typeface="Big Caslon Medium" panose="02000603090000020003" pitchFamily="2" charset="-79"/>
                <a:cs typeface="Big Caslon Medium" panose="02000603090000020003" pitchFamily="2" charset="-79"/>
              </a:rPr>
              <a:t>Sagwitch</a:t>
            </a:r>
            <a:r>
              <a:rPr lang="en-US" dirty="0">
                <a:latin typeface="Big Caslon Medium" panose="02000603090000020003" pitchFamily="2" charset="-79"/>
                <a:cs typeface="Big Caslon Medium" panose="02000603090000020003" pitchFamily="2" charset="-79"/>
              </a:rPr>
              <a:t>, and Lehi were reported killed 175 horses and much stolen property were recovered 70 lodges were burned. </a:t>
            </a:r>
          </a:p>
        </p:txBody>
      </p:sp>
    </p:spTree>
    <p:extLst>
      <p:ext uri="{BB962C8B-B14F-4D97-AF65-F5344CB8AC3E}">
        <p14:creationId xmlns:p14="http://schemas.microsoft.com/office/powerpoint/2010/main" val="25679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8EC923-D39B-4744-A7A0-C5E1FAAC1AEC}"/>
              </a:ext>
            </a:extLst>
          </p:cNvPr>
          <p:cNvPicPr>
            <a:picLocks noChangeAspect="1"/>
          </p:cNvPicPr>
          <p:nvPr/>
        </p:nvPicPr>
        <p:blipFill>
          <a:blip r:embed="rId2"/>
          <a:stretch>
            <a:fillRect/>
          </a:stretch>
        </p:blipFill>
        <p:spPr>
          <a:xfrm>
            <a:off x="1677840" y="1550211"/>
            <a:ext cx="3073400" cy="3340100"/>
          </a:xfrm>
          <a:prstGeom prst="rect">
            <a:avLst/>
          </a:prstGeom>
        </p:spPr>
      </p:pic>
      <p:sp>
        <p:nvSpPr>
          <p:cNvPr id="3" name="TextBox 2">
            <a:extLst>
              <a:ext uri="{FF2B5EF4-FFF2-40B4-BE49-F238E27FC236}">
                <a16:creationId xmlns:a16="http://schemas.microsoft.com/office/drawing/2014/main" id="{B2F6F692-33DA-2E43-A600-E9EC194B0A44}"/>
              </a:ext>
            </a:extLst>
          </p:cNvPr>
          <p:cNvSpPr txBox="1"/>
          <p:nvPr/>
        </p:nvSpPr>
        <p:spPr>
          <a:xfrm>
            <a:off x="5416061" y="1448973"/>
            <a:ext cx="5992837" cy="3970318"/>
          </a:xfrm>
          <a:prstGeom prst="rect">
            <a:avLst/>
          </a:prstGeom>
          <a:noFill/>
        </p:spPr>
        <p:txBody>
          <a:bodyPr wrap="square" rtlCol="0">
            <a:spAutoFit/>
          </a:bodyPr>
          <a:lstStyle/>
          <a:p>
            <a:pPr algn="ctr"/>
            <a:r>
              <a:rPr lang="en-US" dirty="0">
                <a:latin typeface="Big Caslon Medium" panose="02000603090000020003" pitchFamily="2" charset="-79"/>
                <a:cs typeface="Big Caslon Medium" panose="02000603090000020003" pitchFamily="2" charset="-79"/>
              </a:rPr>
              <a:t>Daughters of Utah Pioneers</a:t>
            </a:r>
          </a:p>
          <a:p>
            <a:pPr algn="ctr"/>
            <a:r>
              <a:rPr lang="en-US" dirty="0">
                <a:latin typeface="Big Caslon Medium" panose="02000603090000020003" pitchFamily="2" charset="-79"/>
                <a:cs typeface="Big Caslon Medium" panose="02000603090000020003" pitchFamily="2" charset="-79"/>
              </a:rPr>
              <a:t>No 186</a:t>
            </a:r>
          </a:p>
          <a:p>
            <a:pPr algn="ctr"/>
            <a:r>
              <a:rPr lang="en-US" dirty="0">
                <a:latin typeface="Big Caslon Medium" panose="02000603090000020003" pitchFamily="2" charset="-79"/>
                <a:cs typeface="Big Caslon Medium" panose="02000603090000020003" pitchFamily="2" charset="-79"/>
              </a:rPr>
              <a:t>Erected July 1953</a:t>
            </a:r>
          </a:p>
          <a:p>
            <a:pPr algn="ctr"/>
            <a:r>
              <a:rPr lang="en-US" dirty="0">
                <a:latin typeface="Big Caslon Medium" panose="02000603090000020003" pitchFamily="2" charset="-79"/>
                <a:cs typeface="Big Caslon Medium" panose="02000603090000020003" pitchFamily="2" charset="-79"/>
              </a:rPr>
              <a:t>Pioneer Women</a:t>
            </a:r>
          </a:p>
          <a:p>
            <a:r>
              <a:rPr lang="en-US" dirty="0">
                <a:latin typeface="Big Caslon Medium" panose="02000603090000020003" pitchFamily="2" charset="-79"/>
                <a:cs typeface="Big Caslon Medium" panose="02000603090000020003" pitchFamily="2" charset="-79"/>
              </a:rPr>
              <a:t>Attacks by the Indians on the peaceful inhabitants in this vicinity led to the final battle here January 29, 1863. The conflict occurred in deep snow and bitter cold scores of wounded and frozen soldiers were taken from the battle field to the Latter Day Saint community of Franklin. Here pioneer women, trained through trials and necessity of frontier living accepted the responsibility of caring for the wounded until they could be removed to Camp Douglas, Utah. Two Indian women and three children found alive after the encounters were given homes in Franklin.  </a:t>
            </a:r>
          </a:p>
        </p:txBody>
      </p:sp>
    </p:spTree>
    <p:extLst>
      <p:ext uri="{BB962C8B-B14F-4D97-AF65-F5344CB8AC3E}">
        <p14:creationId xmlns:p14="http://schemas.microsoft.com/office/powerpoint/2010/main" val="274808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D3B1B1-B083-ED45-8130-51471915DE9B}"/>
              </a:ext>
            </a:extLst>
          </p:cNvPr>
          <p:cNvSpPr txBox="1"/>
          <p:nvPr/>
        </p:nvSpPr>
        <p:spPr>
          <a:xfrm>
            <a:off x="7019779" y="1519312"/>
            <a:ext cx="4543330" cy="3970318"/>
          </a:xfrm>
          <a:prstGeom prst="rect">
            <a:avLst/>
          </a:prstGeom>
          <a:noFill/>
        </p:spPr>
        <p:txBody>
          <a:bodyPr wrap="square" rtlCol="0">
            <a:spAutoFit/>
          </a:bodyPr>
          <a:lstStyle/>
          <a:p>
            <a:pPr algn="ctr"/>
            <a:r>
              <a:rPr lang="en-US" dirty="0">
                <a:latin typeface="Big Caslon Medium" panose="02000603090000020003" pitchFamily="2" charset="-79"/>
                <a:cs typeface="Big Caslon Medium" panose="02000603090000020003" pitchFamily="2" charset="-79"/>
              </a:rPr>
              <a:t>Bear River Massacre</a:t>
            </a:r>
          </a:p>
          <a:p>
            <a:r>
              <a:rPr lang="en-US" dirty="0">
                <a:latin typeface="Big Caslon Medium" panose="02000603090000020003" pitchFamily="2" charset="-79"/>
                <a:cs typeface="Big Caslon Medium" panose="02000603090000020003" pitchFamily="2" charset="-79"/>
              </a:rPr>
              <a:t>Very few Indians survived an attack here when P.E. Connor's California Volunteers trapped and destroyed a band of Northwestern Shoshoni.</a:t>
            </a:r>
          </a:p>
          <a:p>
            <a:r>
              <a:rPr lang="en-US" dirty="0">
                <a:latin typeface="Big Caslon Medium" panose="02000603090000020003" pitchFamily="2" charset="-79"/>
                <a:cs typeface="Big Caslon Medium" panose="02000603090000020003" pitchFamily="2" charset="-79"/>
              </a:rPr>
              <a:t>Friction between local Indians and white travelers along this route led Connor to set out on a cold winter campaign. More than 400 Shoshoni occupied a winter camp that offered ideal protection in Battle Creak Canyon, But they suffered a military disaster unmatched in western history when Connor's Force struck at daybreak. January 29, 1863.</a:t>
            </a:r>
          </a:p>
          <a:p>
            <a:endParaRPr lang="en-US"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9D23D6EC-0296-6B48-9890-FD6A62399264}"/>
              </a:ext>
            </a:extLst>
          </p:cNvPr>
          <p:cNvPicPr>
            <a:picLocks noChangeAspect="1"/>
          </p:cNvPicPr>
          <p:nvPr/>
        </p:nvPicPr>
        <p:blipFill>
          <a:blip r:embed="rId2"/>
          <a:stretch>
            <a:fillRect/>
          </a:stretch>
        </p:blipFill>
        <p:spPr>
          <a:xfrm>
            <a:off x="1674090" y="1901420"/>
            <a:ext cx="3594100" cy="2260600"/>
          </a:xfrm>
          <a:prstGeom prst="rect">
            <a:avLst/>
          </a:prstGeom>
        </p:spPr>
      </p:pic>
    </p:spTree>
    <p:extLst>
      <p:ext uri="{BB962C8B-B14F-4D97-AF65-F5344CB8AC3E}">
        <p14:creationId xmlns:p14="http://schemas.microsoft.com/office/powerpoint/2010/main" val="398354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7B3EA1-B021-9A41-9AA0-544FB43B0729}"/>
              </a:ext>
            </a:extLst>
          </p:cNvPr>
          <p:cNvPicPr>
            <a:picLocks noChangeAspect="1"/>
          </p:cNvPicPr>
          <p:nvPr/>
        </p:nvPicPr>
        <p:blipFill>
          <a:blip r:embed="rId2"/>
          <a:stretch>
            <a:fillRect/>
          </a:stretch>
        </p:blipFill>
        <p:spPr>
          <a:xfrm>
            <a:off x="973427" y="765623"/>
            <a:ext cx="6350000" cy="5346700"/>
          </a:xfrm>
          <a:prstGeom prst="rect">
            <a:avLst/>
          </a:prstGeom>
        </p:spPr>
      </p:pic>
      <p:sp>
        <p:nvSpPr>
          <p:cNvPr id="3" name="TextBox 2">
            <a:extLst>
              <a:ext uri="{FF2B5EF4-FFF2-40B4-BE49-F238E27FC236}">
                <a16:creationId xmlns:a16="http://schemas.microsoft.com/office/drawing/2014/main" id="{574E8217-C83C-624E-A01B-B3D1B89950BE}"/>
              </a:ext>
            </a:extLst>
          </p:cNvPr>
          <p:cNvSpPr txBox="1"/>
          <p:nvPr/>
        </p:nvSpPr>
        <p:spPr>
          <a:xfrm>
            <a:off x="7459617" y="1453814"/>
            <a:ext cx="4543330" cy="3970318"/>
          </a:xfrm>
          <a:prstGeom prst="rect">
            <a:avLst/>
          </a:prstGeom>
          <a:noFill/>
        </p:spPr>
        <p:txBody>
          <a:bodyPr wrap="square" rtlCol="0">
            <a:spAutoFit/>
          </a:bodyPr>
          <a:lstStyle/>
          <a:p>
            <a:pPr algn="ctr"/>
            <a:r>
              <a:rPr lang="en-US" dirty="0">
                <a:latin typeface="Big Caslon Medium" panose="02000603090000020003" pitchFamily="2" charset="-79"/>
                <a:cs typeface="Big Caslon Medium" panose="02000603090000020003" pitchFamily="2" charset="-79"/>
              </a:rPr>
              <a:t>Bear River Massacre</a:t>
            </a:r>
          </a:p>
          <a:p>
            <a:r>
              <a:rPr lang="en-US" dirty="0">
                <a:latin typeface="Big Caslon Medium" panose="02000603090000020003" pitchFamily="2" charset="-79"/>
                <a:cs typeface="Big Caslon Medium" panose="02000603090000020003" pitchFamily="2" charset="-79"/>
              </a:rPr>
              <a:t>Very few Northwestern Shoshoni survived a battle here  that turned into a massacre by Col. P.E. Connor's California Volunteers </a:t>
            </a:r>
          </a:p>
          <a:p>
            <a:endParaRPr lang="en-US" dirty="0">
              <a:latin typeface="Big Caslon Medium" panose="02000603090000020003" pitchFamily="2" charset="-79"/>
              <a:cs typeface="Big Caslon Medium" panose="02000603090000020003" pitchFamily="2" charset="-79"/>
            </a:endParaRPr>
          </a:p>
          <a:p>
            <a:r>
              <a:rPr lang="en-US" dirty="0">
                <a:latin typeface="Big Caslon Medium" panose="02000603090000020003" pitchFamily="2" charset="-79"/>
                <a:cs typeface="Big Caslon Medium" panose="02000603090000020003" pitchFamily="2" charset="-79"/>
              </a:rPr>
              <a:t>In 1863, Connor and his force set out from Salt Lake City on a cold January campaign in response to friction between Indians and white travelers. They found more than 400 Shoshoni settled in a winter camp on Battle Creek. When Connor struck at daybreak on January 29, the Shoshoni suffered a massacre unrivaled in Western history. </a:t>
            </a:r>
          </a:p>
          <a:p>
            <a:endParaRPr lang="en-US" dirty="0">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171749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53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CDC6-7D27-F540-9986-820C4C7A3648}"/>
              </a:ext>
            </a:extLst>
          </p:cNvPr>
          <p:cNvSpPr>
            <a:spLocks noGrp="1"/>
          </p:cNvSpPr>
          <p:nvPr>
            <p:ph type="title"/>
          </p:nvPr>
        </p:nvSpPr>
        <p:spPr>
          <a:xfrm>
            <a:off x="497711" y="365125"/>
            <a:ext cx="10856089" cy="1325563"/>
          </a:xfrm>
        </p:spPr>
        <p:txBody>
          <a:bodyPr/>
          <a:lstStyle/>
          <a:p>
            <a:r>
              <a:rPr lang="en-US" dirty="0">
                <a:latin typeface="DK Saffron Walden" panose="02000000000000000000" pitchFamily="2" charset="77"/>
              </a:rPr>
              <a:t>Create your own monument- </a:t>
            </a:r>
            <a:r>
              <a:rPr lang="en-US" dirty="0" err="1">
                <a:latin typeface="DK Saffron Walden" panose="02000000000000000000" pitchFamily="2" charset="77"/>
              </a:rPr>
              <a:t>pg</a:t>
            </a:r>
            <a:r>
              <a:rPr lang="en-US" dirty="0">
                <a:latin typeface="DK Saffron Walden" panose="02000000000000000000" pitchFamily="2" charset="77"/>
              </a:rPr>
              <a:t> 10</a:t>
            </a:r>
          </a:p>
        </p:txBody>
      </p:sp>
      <p:sp>
        <p:nvSpPr>
          <p:cNvPr id="3" name="Content Placeholder 2">
            <a:extLst>
              <a:ext uri="{FF2B5EF4-FFF2-40B4-BE49-F238E27FC236}">
                <a16:creationId xmlns:a16="http://schemas.microsoft.com/office/drawing/2014/main" id="{2A3E03CB-50E6-6842-A5B5-9A5E729BEBE5}"/>
              </a:ext>
            </a:extLst>
          </p:cNvPr>
          <p:cNvSpPr>
            <a:spLocks noGrp="1"/>
          </p:cNvSpPr>
          <p:nvPr>
            <p:ph idx="1"/>
          </p:nvPr>
        </p:nvSpPr>
        <p:spPr/>
        <p:txBody>
          <a:bodyPr/>
          <a:lstStyle/>
          <a:p>
            <a:r>
              <a:rPr lang="en-US" dirty="0">
                <a:latin typeface="Big Caslon Medium" panose="02000603090000020003" pitchFamily="2" charset="-79"/>
                <a:cs typeface="Big Caslon Medium" panose="02000603090000020003" pitchFamily="2" charset="-79"/>
              </a:rPr>
              <a:t>Decide what you think would be the best monument. </a:t>
            </a:r>
          </a:p>
          <a:p>
            <a:r>
              <a:rPr lang="en-US" dirty="0">
                <a:latin typeface="Big Caslon Medium" panose="02000603090000020003" pitchFamily="2" charset="-79"/>
                <a:cs typeface="Big Caslon Medium" panose="02000603090000020003" pitchFamily="2" charset="-79"/>
              </a:rPr>
              <a:t>Write it up!</a:t>
            </a:r>
          </a:p>
          <a:p>
            <a:pPr lvl="1"/>
            <a:r>
              <a:rPr lang="en-US" dirty="0">
                <a:latin typeface="Big Caslon Medium" panose="02000603090000020003" pitchFamily="2" charset="-79"/>
                <a:cs typeface="Big Caslon Medium" panose="02000603090000020003" pitchFamily="2" charset="-79"/>
              </a:rPr>
              <a:t>I would include a title, what you think happened, </a:t>
            </a:r>
          </a:p>
          <a:p>
            <a:pPr marL="457200" lvl="1" indent="0">
              <a:buNone/>
            </a:pPr>
            <a:r>
              <a:rPr lang="en-US" dirty="0">
                <a:latin typeface="Big Caslon Medium" panose="02000603090000020003" pitchFamily="2" charset="-79"/>
                <a:cs typeface="Big Caslon Medium" panose="02000603090000020003" pitchFamily="2" charset="-79"/>
              </a:rPr>
              <a:t>&amp; the date (January 29, 1863)</a:t>
            </a:r>
          </a:p>
          <a:p>
            <a:r>
              <a:rPr lang="en-US" dirty="0">
                <a:latin typeface="Big Caslon Medium" panose="02000603090000020003" pitchFamily="2" charset="-79"/>
                <a:cs typeface="Big Caslon Medium" panose="02000603090000020003" pitchFamily="2" charset="-79"/>
              </a:rPr>
              <a:t>If you have time, you can make it look fancy and cool </a:t>
            </a:r>
          </a:p>
        </p:txBody>
      </p:sp>
      <p:pic>
        <p:nvPicPr>
          <p:cNvPr id="4" name="Picture 3">
            <a:extLst>
              <a:ext uri="{FF2B5EF4-FFF2-40B4-BE49-F238E27FC236}">
                <a16:creationId xmlns:a16="http://schemas.microsoft.com/office/drawing/2014/main" id="{3E55214B-18E1-5246-B5A9-59A6AF917A98}"/>
              </a:ext>
            </a:extLst>
          </p:cNvPr>
          <p:cNvPicPr>
            <a:picLocks noChangeAspect="1"/>
          </p:cNvPicPr>
          <p:nvPr/>
        </p:nvPicPr>
        <p:blipFill>
          <a:blip r:embed="rId2"/>
          <a:stretch>
            <a:fillRect/>
          </a:stretch>
        </p:blipFill>
        <p:spPr>
          <a:xfrm>
            <a:off x="8500953" y="1956120"/>
            <a:ext cx="2720708" cy="3617089"/>
          </a:xfrm>
          <a:prstGeom prst="rect">
            <a:avLst/>
          </a:prstGeom>
        </p:spPr>
      </p:pic>
    </p:spTree>
    <p:extLst>
      <p:ext uri="{BB962C8B-B14F-4D97-AF65-F5344CB8AC3E}">
        <p14:creationId xmlns:p14="http://schemas.microsoft.com/office/powerpoint/2010/main" val="3527253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4675</TotalTime>
  <Words>462</Words>
  <Application>Microsoft Macintosh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Big Caslon Medium</vt:lpstr>
      <vt:lpstr>Calibri</vt:lpstr>
      <vt:lpstr>Calibri Light</vt:lpstr>
      <vt:lpstr>DK Saffron Walden</vt:lpstr>
      <vt:lpstr>Office Theme</vt:lpstr>
      <vt:lpstr>Bear River Monuments</vt:lpstr>
      <vt:lpstr>PowerPoint Presentation</vt:lpstr>
      <vt:lpstr>PowerPoint Presentation</vt:lpstr>
      <vt:lpstr>PowerPoint Presentation</vt:lpstr>
      <vt:lpstr>PowerPoint Presentation</vt:lpstr>
      <vt:lpstr>PowerPoint Presentation</vt:lpstr>
      <vt:lpstr>Create your own monument- pg 10</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23</cp:revision>
  <dcterms:created xsi:type="dcterms:W3CDTF">2018-11-05T14:45:20Z</dcterms:created>
  <dcterms:modified xsi:type="dcterms:W3CDTF">2018-11-08T20:41:13Z</dcterms:modified>
</cp:coreProperties>
</file>